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invitado" initials="Ui" lastIdx="1" clrIdx="0"/>
  <p:cmAuthor id="2" name="Gabriel Felipe Sabogal Rojas" initials="GR" lastIdx="1" clrIdx="1">
    <p:extLst>
      <p:ext uri="{19B8F6BF-5375-455C-9EA6-DF929625EA0E}">
        <p15:presenceInfo xmlns:p15="http://schemas.microsoft.com/office/powerpoint/2012/main" userId="1a271d49ee2b16d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F7"/>
    <a:srgbClr val="FBE5D7"/>
    <a:srgbClr val="F5C757"/>
    <a:srgbClr val="E9C2F2"/>
    <a:srgbClr val="70D0D9"/>
    <a:srgbClr val="5EA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B47C16-D7AE-4457-92E8-D545DB5DF0CB}" v="34" dt="2020-11-23T13:18:48.73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18" autoAdjust="0"/>
    <p:restoredTop sz="95901" autoAdjust="0"/>
  </p:normalViewPr>
  <p:slideViewPr>
    <p:cSldViewPr snapToGrid="0">
      <p:cViewPr>
        <p:scale>
          <a:sx n="60" d="100"/>
          <a:sy n="60" d="100"/>
        </p:scale>
        <p:origin x="-4056" y="-494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 Felipe Sabogal Rojas" userId="1a271d49ee2b16d3" providerId="LiveId" clId="{A4B47C16-D7AE-4457-92E8-D545DB5DF0CB}"/>
    <pc:docChg chg="undo custSel modSld">
      <pc:chgData name="Gabriel Felipe Sabogal Rojas" userId="1a271d49ee2b16d3" providerId="LiveId" clId="{A4B47C16-D7AE-4457-92E8-D545DB5DF0CB}" dt="2020-11-23T14:37:09.250" v="2389" actId="13926"/>
      <pc:docMkLst>
        <pc:docMk/>
      </pc:docMkLst>
      <pc:sldChg chg="addSp delSp modSp mod">
        <pc:chgData name="Gabriel Felipe Sabogal Rojas" userId="1a271d49ee2b16d3" providerId="LiveId" clId="{A4B47C16-D7AE-4457-92E8-D545DB5DF0CB}" dt="2020-11-23T13:17:20.473" v="2324" actId="20577"/>
        <pc:sldMkLst>
          <pc:docMk/>
          <pc:sldMk cId="3380802068" sldId="259"/>
        </pc:sldMkLst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4" creationId="{01ED9672-92E4-4A72-98F1-A319B1F9BE46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5" creationId="{E31D1D11-7BD7-4CDE-B50B-9E492282DC0E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" creationId="{97002C70-2C59-424A-B014-F38E35D839AF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7" creationId="{80F6EB08-0723-424D-9E22-C424476328CE}"/>
          </ac:spMkLst>
        </pc:spChg>
        <pc:spChg chg="add 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8" creationId="{775F35AE-74CC-4674-8BA2-922986B2D151}"/>
          </ac:spMkLst>
        </pc:spChg>
        <pc:spChg chg="add 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" creationId="{2E790C36-A275-49EE-825C-C0E146AB2BF0}"/>
          </ac:spMkLst>
        </pc:spChg>
        <pc:spChg chg="mod">
          <ac:chgData name="Gabriel Felipe Sabogal Rojas" userId="1a271d49ee2b16d3" providerId="LiveId" clId="{A4B47C16-D7AE-4457-92E8-D545DB5DF0CB}" dt="2020-11-23T13:05:59.773" v="2194" actId="1076"/>
          <ac:spMkLst>
            <pc:docMk/>
            <pc:sldMk cId="3380802068" sldId="259"/>
            <ac:spMk id="11" creationId="{ABB7D695-32D2-4F19-B488-2FEB51ECD40A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8" creationId="{67B6B52C-E1DE-4128-9F46-DFBEE07E843F}"/>
          </ac:spMkLst>
        </pc:spChg>
        <pc:spChg chg="add del mod">
          <ac:chgData name="Gabriel Felipe Sabogal Rojas" userId="1a271d49ee2b16d3" providerId="LiveId" clId="{A4B47C16-D7AE-4457-92E8-D545DB5DF0CB}" dt="2020-11-19T22:52:59.976" v="2037" actId="478"/>
          <ac:spMkLst>
            <pc:docMk/>
            <pc:sldMk cId="3380802068" sldId="259"/>
            <ac:spMk id="25" creationId="{737A67D4-F7CE-4417-BA59-B8B58AC4D506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57" creationId="{B2CABF23-CB6E-48A0-9997-AE9FFC0BEC1D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58" creationId="{BC30F619-73AA-4D51-92CB-69255E9665A8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0" creationId="{6F1E49F2-7640-4076-B3E9-3EDDDB2591EC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2" creationId="{7B8516C1-78EB-4EC4-B028-82008D112845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4" creationId="{144F1234-E378-43CD-B48C-06529724DD9C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5" creationId="{783B4D6F-FC7D-4A9C-88ED-73D18CADDD0D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68" creationId="{3AA0B784-A0C6-4A6A-B85A-DD8677F2CBC1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70" creationId="{EB0679F7-6629-4776-A4B9-CD532B17ABDB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71" creationId="{BCA84356-5511-46F2-9917-5F950E51069D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73" creationId="{8C46F2B8-4AA8-4604-8690-98FBDD3B8252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77" creationId="{08693FB4-E1A0-4064-AB68-C16798F0EFB8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81" creationId="{85AC5D17-BBE9-4DCD-83D0-530BF00A6398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82" creationId="{4977C812-FD1E-41E5-9C04-FD7727EEAB75}"/>
          </ac:spMkLst>
        </pc:spChg>
        <pc:spChg chg="del mod">
          <ac:chgData name="Gabriel Felipe Sabogal Rojas" userId="1a271d49ee2b16d3" providerId="LiveId" clId="{A4B47C16-D7AE-4457-92E8-D545DB5DF0CB}" dt="2020-11-13T21:06:26.784" v="1246" actId="478"/>
          <ac:spMkLst>
            <pc:docMk/>
            <pc:sldMk cId="3380802068" sldId="259"/>
            <ac:spMk id="87" creationId="{9E7F0D0E-379B-4707-B498-1B5ADD8A6716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89" creationId="{704B02D7-0DC7-4FFA-A47C-03C4AD6A30AE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90" creationId="{2E67B126-9287-4E0F-B6F5-611CD250EC91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92" creationId="{24F0424F-AE55-4DAB-B979-4ADA8C0319BF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96" creationId="{444915CA-6E33-4235-BCFE-3C57DB8ADC97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98" creationId="{58D55483-A881-4FC2-8C58-64B4A5D6FEEE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99" creationId="{E3C4673F-8D81-45BA-A196-48F1691F6AFC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1" creationId="{08FABE52-840F-4632-94C9-018EDD179532}"/>
          </ac:spMkLst>
        </pc:spChg>
        <pc:spChg chg="del mod">
          <ac:chgData name="Gabriel Felipe Sabogal Rojas" userId="1a271d49ee2b16d3" providerId="LiveId" clId="{A4B47C16-D7AE-4457-92E8-D545DB5DF0CB}" dt="2020-11-19T23:04:22.182" v="2117" actId="478"/>
          <ac:spMkLst>
            <pc:docMk/>
            <pc:sldMk cId="3380802068" sldId="259"/>
            <ac:spMk id="102" creationId="{BC4F0F35-8313-485E-9035-7AB873AE3563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3" creationId="{D25CDB99-5575-4D04-B592-3BCBBFB54236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5" creationId="{3A9AB99A-2EC7-4680-A953-CEB82AA5883B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6" creationId="{85E7CA60-64C4-4657-BB5A-4367999EA60F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8" creationId="{F85C2E9C-4AED-4E71-9E40-96A12369D995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09" creationId="{0C92C4D6-9EA6-4162-8676-7DFF0A8374AC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10" creationId="{151150FD-AD13-4DB3-8BB9-61DD5484707F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11" creationId="{05F3D509-F225-4501-8E8E-856CC5DCDE43}"/>
          </ac:spMkLst>
        </pc:spChg>
        <pc:spChg chg="mod">
          <ac:chgData name="Gabriel Felipe Sabogal Rojas" userId="1a271d49ee2b16d3" providerId="LiveId" clId="{A4B47C16-D7AE-4457-92E8-D545DB5DF0CB}" dt="2020-11-19T23:38:16.539" v="2174" actId="1076"/>
          <ac:spMkLst>
            <pc:docMk/>
            <pc:sldMk cId="3380802068" sldId="259"/>
            <ac:spMk id="112" creationId="{51F1C8F7-1A5E-429C-8F9D-353D23CFBE34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17" creationId="{24B00D3C-1DBC-43B1-A6F7-EDDCF3F3A263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18" creationId="{74451CB8-490A-44DB-8CA2-C2778C435F42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19" creationId="{2D457099-2A1D-49B1-BA16-814FFAA8EF1A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20" creationId="{7BB04B38-6AEF-4397-8493-23A7A1E82D77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21" creationId="{BE058D6B-CA75-41F6-9D8E-8FEDC83707D8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22" creationId="{E7DD0C50-24E8-4B4F-96EB-0F07600D1DD9}"/>
          </ac:spMkLst>
        </pc:spChg>
        <pc:spChg chg="mod">
          <ac:chgData name="Gabriel Felipe Sabogal Rojas" userId="1a271d49ee2b16d3" providerId="LiveId" clId="{A4B47C16-D7AE-4457-92E8-D545DB5DF0CB}" dt="2020-11-19T23:38:13.512" v="2173" actId="1076"/>
          <ac:spMkLst>
            <pc:docMk/>
            <pc:sldMk cId="3380802068" sldId="259"/>
            <ac:spMk id="123" creationId="{FCAE130A-E7D7-4F1C-8A79-CE343FB6FC0E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47" creationId="{A2590129-C81C-4341-8351-89B07C4C94FD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192" creationId="{0CA46A6B-A9A1-4674-9753-FA4602EAAD54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222" creationId="{F65C7C2C-D66E-44BC-89EC-201324FA4CEC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237" creationId="{1EC10F67-E5B8-4890-AB33-F472AC46707F}"/>
          </ac:spMkLst>
        </pc:spChg>
        <pc:spChg chg="del mod">
          <ac:chgData name="Gabriel Felipe Sabogal Rojas" userId="1a271d49ee2b16d3" providerId="LiveId" clId="{A4B47C16-D7AE-4457-92E8-D545DB5DF0CB}" dt="2020-11-19T21:54:37.314" v="1775" actId="478"/>
          <ac:spMkLst>
            <pc:docMk/>
            <pc:sldMk cId="3380802068" sldId="259"/>
            <ac:spMk id="295" creationId="{F51008CB-5F4F-450D-BC05-EBE8BA4D03DB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347" creationId="{2546E4EF-0AB9-4C69-9A15-B0843BA3521B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352" creationId="{773F1B99-73D3-4778-8519-8A2E14C44338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355" creationId="{6410A3F1-660B-4FA6-A1FE-72D320F6ED89}"/>
          </ac:spMkLst>
        </pc:spChg>
        <pc:spChg chg="mod">
          <ac:chgData name="Gabriel Felipe Sabogal Rojas" userId="1a271d49ee2b16d3" providerId="LiveId" clId="{A4B47C16-D7AE-4457-92E8-D545DB5DF0CB}" dt="2020-11-19T23:40:15.453" v="2190" actId="20577"/>
          <ac:spMkLst>
            <pc:docMk/>
            <pc:sldMk cId="3380802068" sldId="259"/>
            <ac:spMk id="356" creationId="{AAA1CBC3-7EA0-49DA-88EF-60E6C512403A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390" creationId="{3940503C-C42C-437B-920F-51C5C1966BFA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409" creationId="{E264AD2E-3420-41EB-B37E-5C115798E837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411" creationId="{340C5AAB-5B37-4CBB-960B-06A9A3B78AEE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421" creationId="{498AFEBF-4333-4CFC-8E1A-6AE1D00D258D}"/>
          </ac:spMkLst>
        </pc:spChg>
        <pc:spChg chg="del mod">
          <ac:chgData name="Gabriel Felipe Sabogal Rojas" userId="1a271d49ee2b16d3" providerId="LiveId" clId="{A4B47C16-D7AE-4457-92E8-D545DB5DF0CB}" dt="2020-11-19T22:15:34.549" v="1830" actId="478"/>
          <ac:spMkLst>
            <pc:docMk/>
            <pc:sldMk cId="3380802068" sldId="259"/>
            <ac:spMk id="425" creationId="{7FFBC7D5-DF90-4E91-B921-50F0C5183403}"/>
          </ac:spMkLst>
        </pc:spChg>
        <pc:spChg chg="mod">
          <ac:chgData name="Gabriel Felipe Sabogal Rojas" userId="1a271d49ee2b16d3" providerId="LiveId" clId="{A4B47C16-D7AE-4457-92E8-D545DB5DF0CB}" dt="2020-11-19T23:37:55.567" v="2172" actId="1076"/>
          <ac:spMkLst>
            <pc:docMk/>
            <pc:sldMk cId="3380802068" sldId="259"/>
            <ac:spMk id="486" creationId="{C76DAC17-DA04-45FC-82F3-9ED17743CDA4}"/>
          </ac:spMkLst>
        </pc:spChg>
        <pc:spChg chg="mod">
          <ac:chgData name="Gabriel Felipe Sabogal Rojas" userId="1a271d49ee2b16d3" providerId="LiveId" clId="{A4B47C16-D7AE-4457-92E8-D545DB5DF0CB}" dt="2020-11-23T13:17:20.473" v="2324" actId="20577"/>
          <ac:spMkLst>
            <pc:docMk/>
            <pc:sldMk cId="3380802068" sldId="259"/>
            <ac:spMk id="490" creationId="{867D9475-A7A0-40B3-8E2E-11B3AE5CC2BA}"/>
          </ac:spMkLst>
        </pc:spChg>
        <pc:cxnChg chg="add del mod">
          <ac:chgData name="Gabriel Felipe Sabogal Rojas" userId="1a271d49ee2b16d3" providerId="LiveId" clId="{A4B47C16-D7AE-4457-92E8-D545DB5DF0CB}" dt="2020-11-19T22:50:03.981" v="2015" actId="478"/>
          <ac:cxnSpMkLst>
            <pc:docMk/>
            <pc:sldMk cId="3380802068" sldId="259"/>
            <ac:cxnSpMk id="35" creationId="{AE48108A-E1B2-408C-8581-297E68E2B393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59" creationId="{1B1000CB-3DD1-4B36-89D2-1997AC9702DC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79" creationId="{95AA097F-81D1-4C8E-902C-1D949AFE4DC2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24" creationId="{636A5DDA-D728-424C-A988-34B9E2C5AF9B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25" creationId="{A7068814-023A-49D8-9ED4-A37E12F571E8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26" creationId="{10695490-A9AC-4489-87EF-81477CDF8398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30" creationId="{C0F04FC9-9684-4758-A56E-FBE7B6919B21}"/>
          </ac:cxnSpMkLst>
        </pc:cxnChg>
        <pc:cxnChg chg="mod">
          <ac:chgData name="Gabriel Felipe Sabogal Rojas" userId="1a271d49ee2b16d3" providerId="LiveId" clId="{A4B47C16-D7AE-4457-92E8-D545DB5DF0CB}" dt="2020-11-23T13:05:59.773" v="2194" actId="1076"/>
          <ac:cxnSpMkLst>
            <pc:docMk/>
            <pc:sldMk cId="3380802068" sldId="259"/>
            <ac:cxnSpMk id="131" creationId="{19AA8AA6-D451-4B02-9EF6-0C400BD1D9D9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32" creationId="{66C6072F-9A20-4F0A-86E5-CAAFC3384801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34" creationId="{2CDF4D5F-056D-4F36-8024-12D92A97C1EE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35" creationId="{8D38B676-1A44-4EA3-85D6-6F5CEC92FAC2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38" creationId="{880D9AF8-86A5-4201-A4FD-896D548198E8}"/>
          </ac:cxnSpMkLst>
        </pc:cxnChg>
        <pc:cxnChg chg="mod">
          <ac:chgData name="Gabriel Felipe Sabogal Rojas" userId="1a271d49ee2b16d3" providerId="LiveId" clId="{A4B47C16-D7AE-4457-92E8-D545DB5DF0CB}" dt="2020-11-23T13:05:59.773" v="2194" actId="1076"/>
          <ac:cxnSpMkLst>
            <pc:docMk/>
            <pc:sldMk cId="3380802068" sldId="259"/>
            <ac:cxnSpMk id="141" creationId="{1B564530-F7A5-4067-A33A-4AC0115ECB0F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48" creationId="{68C9B610-B75A-4A98-AB96-91EFCAF4E62C}"/>
          </ac:cxnSpMkLst>
        </pc:cxnChg>
        <pc:cxnChg chg="add del mod">
          <ac:chgData name="Gabriel Felipe Sabogal Rojas" userId="1a271d49ee2b16d3" providerId="LiveId" clId="{A4B47C16-D7AE-4457-92E8-D545DB5DF0CB}" dt="2020-11-19T22:52:18.996" v="2035" actId="478"/>
          <ac:cxnSpMkLst>
            <pc:docMk/>
            <pc:sldMk cId="3380802068" sldId="259"/>
            <ac:cxnSpMk id="149" creationId="{864A0BD1-CFE5-4219-945B-685A350ED392}"/>
          </ac:cxnSpMkLst>
        </pc:cxnChg>
        <pc:cxnChg chg="add del mod">
          <ac:chgData name="Gabriel Felipe Sabogal Rojas" userId="1a271d49ee2b16d3" providerId="LiveId" clId="{A4B47C16-D7AE-4457-92E8-D545DB5DF0CB}" dt="2020-11-19T22:16:29.538" v="1843" actId="478"/>
          <ac:cxnSpMkLst>
            <pc:docMk/>
            <pc:sldMk cId="3380802068" sldId="259"/>
            <ac:cxnSpMk id="151" creationId="{11CF29CF-3C18-433B-A8AE-844923D81FFE}"/>
          </ac:cxnSpMkLst>
        </pc:cxnChg>
        <pc:cxnChg chg="add del mod">
          <ac:chgData name="Gabriel Felipe Sabogal Rojas" userId="1a271d49ee2b16d3" providerId="LiveId" clId="{A4B47C16-D7AE-4457-92E8-D545DB5DF0CB}" dt="2020-11-19T22:50:11.834" v="2017" actId="478"/>
          <ac:cxnSpMkLst>
            <pc:docMk/>
            <pc:sldMk cId="3380802068" sldId="259"/>
            <ac:cxnSpMk id="153" creationId="{62896021-3AF1-411C-AE68-6FF5F95E87C3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55" creationId="{8AED8652-1355-4EFE-8B85-A9D1AA8E3CCE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58" creationId="{F9FA7F47-F0FA-45EE-852B-B44C4B528D07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63" creationId="{E9318AEE-EB6D-42A7-B48C-35068C0C607B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66" creationId="{7D90E005-DAB3-4FB0-85DE-ABFC00C5624E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69" creationId="{4D8678A7-65BE-4301-A865-1330D7D76BC6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70" creationId="{C222DE08-4A83-4CD3-BBF0-2AAE7392BEEF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71" creationId="{AD280F70-E8C8-4F04-B2A6-9BF0A3DF5667}"/>
          </ac:cxnSpMkLst>
        </pc:cxnChg>
        <pc:cxnChg chg="del mod">
          <ac:chgData name="Gabriel Felipe Sabogal Rojas" userId="1a271d49ee2b16d3" providerId="LiveId" clId="{A4B47C16-D7AE-4457-92E8-D545DB5DF0CB}" dt="2020-11-12T19:38:58.006" v="1201" actId="478"/>
          <ac:cxnSpMkLst>
            <pc:docMk/>
            <pc:sldMk cId="3380802068" sldId="259"/>
            <ac:cxnSpMk id="172" creationId="{71E42D60-FF69-4710-8D69-4BAE0B9915EF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73" creationId="{4D738BD4-A236-421F-9F96-3C997580AA12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74" creationId="{2A51FADD-2BFB-47A4-B13E-7E648C114820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75" creationId="{E51EB963-6488-4DEB-BFE7-0D12E0B40767}"/>
          </ac:cxnSpMkLst>
        </pc:cxnChg>
        <pc:cxnChg chg="del mod">
          <ac:chgData name="Gabriel Felipe Sabogal Rojas" userId="1a271d49ee2b16d3" providerId="LiveId" clId="{A4B47C16-D7AE-4457-92E8-D545DB5DF0CB}" dt="2020-11-12T19:39:08.039" v="1205" actId="478"/>
          <ac:cxnSpMkLst>
            <pc:docMk/>
            <pc:sldMk cId="3380802068" sldId="259"/>
            <ac:cxnSpMk id="183" creationId="{995C78BA-FC53-4578-A1A4-AD7CE267422A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87" creationId="{7F9BBCFE-BEEC-4136-B1BB-8172944C2DFF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90" creationId="{C2984AAE-4AD2-473F-A318-7C9DBF91376B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91" creationId="{DDA48362-DFC3-4A33-8AFE-BB52B67A8D5A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93" creationId="{481C160D-2E82-4DA4-943B-3CD475B310B5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198" creationId="{F6DF9780-5DCB-4D4C-93A2-12E763FD4FAF}"/>
          </ac:cxnSpMkLst>
        </pc:cxnChg>
        <pc:cxnChg chg="add del mod">
          <ac:chgData name="Gabriel Felipe Sabogal Rojas" userId="1a271d49ee2b16d3" providerId="LiveId" clId="{A4B47C16-D7AE-4457-92E8-D545DB5DF0CB}" dt="2020-11-19T21:54:54.960" v="1782" actId="478"/>
          <ac:cxnSpMkLst>
            <pc:docMk/>
            <pc:sldMk cId="3380802068" sldId="259"/>
            <ac:cxnSpMk id="199" creationId="{9F066714-4975-40F9-83AE-DC4CF48EF19C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00" creationId="{8BBC7C44-B1F8-43A1-991E-493315C792BD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01" creationId="{D7DE218F-F1FE-4CC1-8998-C20CA63CCD2D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04" creationId="{A0048D0D-1E6F-4875-93E7-32ED7E36F18E}"/>
          </ac:cxnSpMkLst>
        </pc:cxnChg>
        <pc:cxnChg chg="del mod">
          <ac:chgData name="Gabriel Felipe Sabogal Rojas" userId="1a271d49ee2b16d3" providerId="LiveId" clId="{A4B47C16-D7AE-4457-92E8-D545DB5DF0CB}" dt="2020-11-12T19:11:45.828" v="981" actId="478"/>
          <ac:cxnSpMkLst>
            <pc:docMk/>
            <pc:sldMk cId="3380802068" sldId="259"/>
            <ac:cxnSpMk id="205" creationId="{1B10BD03-D2FA-4BAC-837D-ACC0B62F7D24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08" creationId="{CA6EB099-A84F-470E-B6AE-3FB2E1527036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09" creationId="{5BF4B980-8AEB-40A5-9695-F7A438CC413B}"/>
          </ac:cxnSpMkLst>
        </pc:cxnChg>
        <pc:cxnChg chg="del mod">
          <ac:chgData name="Gabriel Felipe Sabogal Rojas" userId="1a271d49ee2b16d3" providerId="LiveId" clId="{A4B47C16-D7AE-4457-92E8-D545DB5DF0CB}" dt="2020-11-12T19:10:17.511" v="946" actId="478"/>
          <ac:cxnSpMkLst>
            <pc:docMk/>
            <pc:sldMk cId="3380802068" sldId="259"/>
            <ac:cxnSpMk id="211" creationId="{F00F6525-722D-480D-A3EE-58E7C6CA10AB}"/>
          </ac:cxnSpMkLst>
        </pc:cxnChg>
        <pc:cxnChg chg="mod">
          <ac:chgData name="Gabriel Felipe Sabogal Rojas" userId="1a271d49ee2b16d3" providerId="LiveId" clId="{A4B47C16-D7AE-4457-92E8-D545DB5DF0CB}" dt="2020-11-23T13:05:59.773" v="2194" actId="1076"/>
          <ac:cxnSpMkLst>
            <pc:docMk/>
            <pc:sldMk cId="3380802068" sldId="259"/>
            <ac:cxnSpMk id="213" creationId="{01A02C17-039E-4C83-AD47-A63B99216B9D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14" creationId="{0A54CF95-EF71-42F8-B2AB-4FA68D1042CF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15" creationId="{05235210-3DA0-4D2A-BD28-A65C79B711E3}"/>
          </ac:cxnSpMkLst>
        </pc:cxnChg>
        <pc:cxnChg chg="del mod">
          <ac:chgData name="Gabriel Felipe Sabogal Rojas" userId="1a271d49ee2b16d3" providerId="LiveId" clId="{A4B47C16-D7AE-4457-92E8-D545DB5DF0CB}" dt="2020-11-12T14:32:59.571" v="810" actId="478"/>
          <ac:cxnSpMkLst>
            <pc:docMk/>
            <pc:sldMk cId="3380802068" sldId="259"/>
            <ac:cxnSpMk id="216" creationId="{19F09BA6-85AE-4D43-A246-6325CF5E1EEE}"/>
          </ac:cxnSpMkLst>
        </pc:cxnChg>
        <pc:cxnChg chg="del mod">
          <ac:chgData name="Gabriel Felipe Sabogal Rojas" userId="1a271d49ee2b16d3" providerId="LiveId" clId="{A4B47C16-D7AE-4457-92E8-D545DB5DF0CB}" dt="2020-11-19T22:50:09.810" v="2016" actId="478"/>
          <ac:cxnSpMkLst>
            <pc:docMk/>
            <pc:sldMk cId="3380802068" sldId="259"/>
            <ac:cxnSpMk id="219" creationId="{7FC61FCB-B6E8-4C8B-90B6-3832872015D7}"/>
          </ac:cxnSpMkLst>
        </pc:cxnChg>
        <pc:cxnChg chg="del mod">
          <ac:chgData name="Gabriel Felipe Sabogal Rojas" userId="1a271d49ee2b16d3" providerId="LiveId" clId="{A4B47C16-D7AE-4457-92E8-D545DB5DF0CB}" dt="2020-11-19T22:49:58.521" v="2013" actId="478"/>
          <ac:cxnSpMkLst>
            <pc:docMk/>
            <pc:sldMk cId="3380802068" sldId="259"/>
            <ac:cxnSpMk id="223" creationId="{04AC319A-604A-4B55-98D7-3F4E6EBA29C5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28" creationId="{7EC817BB-15C7-4230-990D-126DDC71DCEE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31" creationId="{1C01EBE5-197C-47EC-B9B9-1A58826A97F9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34" creationId="{8EDC22DB-F42F-45C2-ADC5-1C9294DEA6E8}"/>
          </ac:cxnSpMkLst>
        </pc:cxnChg>
        <pc:cxnChg chg="del mod">
          <ac:chgData name="Gabriel Felipe Sabogal Rojas" userId="1a271d49ee2b16d3" providerId="LiveId" clId="{A4B47C16-D7AE-4457-92E8-D545DB5DF0CB}" dt="2020-11-12T19:39:18.330" v="1209" actId="478"/>
          <ac:cxnSpMkLst>
            <pc:docMk/>
            <pc:sldMk cId="3380802068" sldId="259"/>
            <ac:cxnSpMk id="246" creationId="{2F9225B7-F5CE-4450-A832-67BFEC70B950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52" creationId="{7774C050-8764-4983-9832-317C5572E86D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55" creationId="{5F354961-961F-4590-BBCA-C5E900026319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57" creationId="{CB372C92-0DF3-4170-BFE5-9153173D96A9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59" creationId="{5BF2519F-77FE-43FE-8AF5-3DB9A43D9CEA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64" creationId="{DFE70524-C29D-4ECE-BF56-1FE3A9158A6B}"/>
          </ac:cxnSpMkLst>
        </pc:cxnChg>
        <pc:cxnChg chg="del mod">
          <ac:chgData name="Gabriel Felipe Sabogal Rojas" userId="1a271d49ee2b16d3" providerId="LiveId" clId="{A4B47C16-D7AE-4457-92E8-D545DB5DF0CB}" dt="2020-11-19T23:04:24.471" v="2118" actId="478"/>
          <ac:cxnSpMkLst>
            <pc:docMk/>
            <pc:sldMk cId="3380802068" sldId="259"/>
            <ac:cxnSpMk id="271" creationId="{836F599F-2087-4047-88C5-C90A7408976D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79" creationId="{85111C73-6CA4-45AB-8872-C5CF147029CB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86" creationId="{9C9E0D42-1BF1-4C49-A0BA-55AAF55DAF10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94" creationId="{A23CC4B1-6CAD-4996-8E2A-6C608ECB138C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299" creationId="{0F6F2C97-951E-4632-AE32-EA3887E39EEC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03" creationId="{F1BF2E2D-26F1-4CA6-A54D-D99D601C84CE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06" creationId="{393E90C8-2242-4BB6-AD4E-8227C367B281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11" creationId="{D1B2C9A5-356F-4E28-8656-02B1CA2369DC}"/>
          </ac:cxnSpMkLst>
        </pc:cxnChg>
        <pc:cxnChg chg="del mod">
          <ac:chgData name="Gabriel Felipe Sabogal Rojas" userId="1a271d49ee2b16d3" providerId="LiveId" clId="{A4B47C16-D7AE-4457-92E8-D545DB5DF0CB}" dt="2020-11-12T19:39:37.701" v="1214" actId="478"/>
          <ac:cxnSpMkLst>
            <pc:docMk/>
            <pc:sldMk cId="3380802068" sldId="259"/>
            <ac:cxnSpMk id="312" creationId="{938DAD52-F13C-4B95-ADBF-5A190EC94497}"/>
          </ac:cxnSpMkLst>
        </pc:cxnChg>
        <pc:cxnChg chg="del mod">
          <ac:chgData name="Gabriel Felipe Sabogal Rojas" userId="1a271d49ee2b16d3" providerId="LiveId" clId="{A4B47C16-D7AE-4457-92E8-D545DB5DF0CB}" dt="2020-11-19T21:54:38.761" v="1776" actId="478"/>
          <ac:cxnSpMkLst>
            <pc:docMk/>
            <pc:sldMk cId="3380802068" sldId="259"/>
            <ac:cxnSpMk id="323" creationId="{B31B9F9C-2C77-4028-BF5B-7819268381D8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24" creationId="{D749B684-57E9-4415-8878-B33B6979FFC0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26" creationId="{88D6B0BE-87E4-49E9-AA72-3E7FD104AE63}"/>
          </ac:cxnSpMkLst>
        </pc:cxnChg>
        <pc:cxnChg chg="add 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34" creationId="{CB376189-2250-4032-9A5E-0DDCDE3B1927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40" creationId="{067D6A31-F2D0-468B-910D-4ECF2AA68043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64" creationId="{AA48BFEA-E713-4296-8A15-51B7ECC1E1E8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67" creationId="{09FD6E13-4CE9-475A-BF49-3C08247C717A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71" creationId="{F2DDD3B0-2464-4200-A3D0-CFC2577FBE3F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73" creationId="{DD18BF8B-58DF-46D5-8D63-7F491EF93FD4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74" creationId="{2A9BC214-A3D1-4F58-B44C-F5793F746D73}"/>
          </ac:cxnSpMkLst>
        </pc:cxnChg>
        <pc:cxnChg chg="del mod">
          <ac:chgData name="Gabriel Felipe Sabogal Rojas" userId="1a271d49ee2b16d3" providerId="LiveId" clId="{A4B47C16-D7AE-4457-92E8-D545DB5DF0CB}" dt="2020-11-12T19:40:29.285" v="1224" actId="478"/>
          <ac:cxnSpMkLst>
            <pc:docMk/>
            <pc:sldMk cId="3380802068" sldId="259"/>
            <ac:cxnSpMk id="376" creationId="{E737A629-EF5A-49FC-93A5-1F1BE2753E1C}"/>
          </ac:cxnSpMkLst>
        </pc:cxnChg>
        <pc:cxnChg chg="del mod">
          <ac:chgData name="Gabriel Felipe Sabogal Rojas" userId="1a271d49ee2b16d3" providerId="LiveId" clId="{A4B47C16-D7AE-4457-92E8-D545DB5DF0CB}" dt="2020-11-12T19:40:31.569" v="1225" actId="478"/>
          <ac:cxnSpMkLst>
            <pc:docMk/>
            <pc:sldMk cId="3380802068" sldId="259"/>
            <ac:cxnSpMk id="379" creationId="{FC888C5E-F5D7-42C8-A8A5-9AEAC25025E0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87" creationId="{B51D2275-12CC-4A2B-998A-BB567D940C95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398" creationId="{E7CED5F2-7C84-456E-88FE-EBC7001B7670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412" creationId="{95D76E59-8178-42D8-9A21-CBBB37159110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416" creationId="{23CCB563-48C8-487C-9E37-0AA1C2F10F60}"/>
          </ac:cxnSpMkLst>
        </pc:cxnChg>
        <pc:cxnChg chg="del mod">
          <ac:chgData name="Gabriel Felipe Sabogal Rojas" userId="1a271d49ee2b16d3" providerId="LiveId" clId="{A4B47C16-D7AE-4457-92E8-D545DB5DF0CB}" dt="2020-11-19T22:15:59.114" v="1836" actId="478"/>
          <ac:cxnSpMkLst>
            <pc:docMk/>
            <pc:sldMk cId="3380802068" sldId="259"/>
            <ac:cxnSpMk id="426" creationId="{091FCEEF-0ED6-4F81-94D2-21609B2F8D56}"/>
          </ac:cxnSpMkLst>
        </pc:cxnChg>
        <pc:cxnChg chg="del mod">
          <ac:chgData name="Gabriel Felipe Sabogal Rojas" userId="1a271d49ee2b16d3" providerId="LiveId" clId="{A4B47C16-D7AE-4457-92E8-D545DB5DF0CB}" dt="2020-11-19T22:15:38.875" v="1831" actId="478"/>
          <ac:cxnSpMkLst>
            <pc:docMk/>
            <pc:sldMk cId="3380802068" sldId="259"/>
            <ac:cxnSpMk id="429" creationId="{F84D6731-DD81-4648-BFC9-818AE03912CB}"/>
          </ac:cxnSpMkLst>
        </pc:cxnChg>
        <pc:cxnChg chg="mod">
          <ac:chgData name="Gabriel Felipe Sabogal Rojas" userId="1a271d49ee2b16d3" providerId="LiveId" clId="{A4B47C16-D7AE-4457-92E8-D545DB5DF0CB}" dt="2020-11-19T23:37:55.567" v="2172" actId="1076"/>
          <ac:cxnSpMkLst>
            <pc:docMk/>
            <pc:sldMk cId="3380802068" sldId="259"/>
            <ac:cxnSpMk id="465" creationId="{626800B9-4692-4BB4-ADC2-3755A93BCCB0}"/>
          </ac:cxnSpMkLst>
        </pc:cxnChg>
        <pc:cxnChg chg="del mod">
          <ac:chgData name="Gabriel Felipe Sabogal Rojas" userId="1a271d49ee2b16d3" providerId="LiveId" clId="{A4B47C16-D7AE-4457-92E8-D545DB5DF0CB}" dt="2020-11-12T14:35:39.808" v="839" actId="478"/>
          <ac:cxnSpMkLst>
            <pc:docMk/>
            <pc:sldMk cId="3380802068" sldId="259"/>
            <ac:cxnSpMk id="501" creationId="{B75BAFD1-2BB5-4BD2-AA6B-19FF103B320C}"/>
          </ac:cxnSpMkLst>
        </pc:cxnChg>
      </pc:sldChg>
      <pc:sldChg chg="addSp delSp modSp mod">
        <pc:chgData name="Gabriel Felipe Sabogal Rojas" userId="1a271d49ee2b16d3" providerId="LiveId" clId="{A4B47C16-D7AE-4457-92E8-D545DB5DF0CB}" dt="2020-11-23T14:37:09.250" v="2389" actId="13926"/>
        <pc:sldMkLst>
          <pc:docMk/>
          <pc:sldMk cId="246462134" sldId="260"/>
        </pc:sldMkLst>
        <pc:spChg chg="mod">
          <ac:chgData name="Gabriel Felipe Sabogal Rojas" userId="1a271d49ee2b16d3" providerId="LiveId" clId="{A4B47C16-D7AE-4457-92E8-D545DB5DF0CB}" dt="2020-11-23T14:09:57.079" v="2377" actId="20577"/>
          <ac:spMkLst>
            <pc:docMk/>
            <pc:sldMk cId="246462134" sldId="260"/>
            <ac:spMk id="5" creationId="{E31D1D11-7BD7-4CDE-B50B-9E492282DC0E}"/>
          </ac:spMkLst>
        </pc:spChg>
        <pc:spChg chg="mod">
          <ac:chgData name="Gabriel Felipe Sabogal Rojas" userId="1a271d49ee2b16d3" providerId="LiveId" clId="{A4B47C16-D7AE-4457-92E8-D545DB5DF0CB}" dt="2020-11-13T21:56:59.804" v="1440" actId="20577"/>
          <ac:spMkLst>
            <pc:docMk/>
            <pc:sldMk cId="246462134" sldId="260"/>
            <ac:spMk id="6" creationId="{97002C70-2C59-424A-B014-F38E35D839AF}"/>
          </ac:spMkLst>
        </pc:spChg>
        <pc:spChg chg="mod">
          <ac:chgData name="Gabriel Felipe Sabogal Rojas" userId="1a271d49ee2b16d3" providerId="LiveId" clId="{A4B47C16-D7AE-4457-92E8-D545DB5DF0CB}" dt="2020-11-12T19:10:11.182" v="945"/>
          <ac:spMkLst>
            <pc:docMk/>
            <pc:sldMk cId="246462134" sldId="260"/>
            <ac:spMk id="7" creationId="{80F6EB08-0723-424D-9E22-C424476328CE}"/>
          </ac:spMkLst>
        </pc:spChg>
        <pc:spChg chg="add mod">
          <ac:chgData name="Gabriel Felipe Sabogal Rojas" userId="1a271d49ee2b16d3" providerId="LiveId" clId="{A4B47C16-D7AE-4457-92E8-D545DB5DF0CB}" dt="2020-11-12T19:28:42.127" v="1078" actId="1076"/>
          <ac:spMkLst>
            <pc:docMk/>
            <pc:sldMk cId="246462134" sldId="260"/>
            <ac:spMk id="9" creationId="{695B29A9-BF17-4F01-8001-276A33C49845}"/>
          </ac:spMkLst>
        </pc:spChg>
        <pc:spChg chg="mod">
          <ac:chgData name="Gabriel Felipe Sabogal Rojas" userId="1a271d49ee2b16d3" providerId="LiveId" clId="{A4B47C16-D7AE-4457-92E8-D545DB5DF0CB}" dt="2020-11-23T13:07:05.579" v="2198" actId="6549"/>
          <ac:spMkLst>
            <pc:docMk/>
            <pc:sldMk cId="246462134" sldId="260"/>
            <ac:spMk id="11" creationId="{ABB7D695-32D2-4F19-B488-2FEB51ECD40A}"/>
          </ac:spMkLst>
        </pc:spChg>
        <pc:spChg chg="add del mod">
          <ac:chgData name="Gabriel Felipe Sabogal Rojas" userId="1a271d49ee2b16d3" providerId="LiveId" clId="{A4B47C16-D7AE-4457-92E8-D545DB5DF0CB}" dt="2020-11-23T13:15:25.869" v="2317" actId="478"/>
          <ac:spMkLst>
            <pc:docMk/>
            <pc:sldMk cId="246462134" sldId="260"/>
            <ac:spMk id="14" creationId="{326946D2-FC63-4FFC-B663-CD0CE4DEB418}"/>
          </ac:spMkLst>
        </pc:spChg>
        <pc:spChg chg="mod">
          <ac:chgData name="Gabriel Felipe Sabogal Rojas" userId="1a271d49ee2b16d3" providerId="LiveId" clId="{A4B47C16-D7AE-4457-92E8-D545DB5DF0CB}" dt="2020-11-12T19:12:58.904" v="995" actId="1076"/>
          <ac:spMkLst>
            <pc:docMk/>
            <pc:sldMk cId="246462134" sldId="260"/>
            <ac:spMk id="18" creationId="{67B6B52C-E1DE-4128-9F46-DFBEE07E843F}"/>
          </ac:spMkLst>
        </pc:spChg>
        <pc:spChg chg="mod">
          <ac:chgData name="Gabriel Felipe Sabogal Rojas" userId="1a271d49ee2b16d3" providerId="LiveId" clId="{A4B47C16-D7AE-4457-92E8-D545DB5DF0CB}" dt="2020-11-12T18:54:09.332" v="867" actId="20577"/>
          <ac:spMkLst>
            <pc:docMk/>
            <pc:sldMk cId="246462134" sldId="260"/>
            <ac:spMk id="57" creationId="{B2CABF23-CB6E-48A0-9997-AE9FFC0BEC1D}"/>
          </ac:spMkLst>
        </pc:spChg>
        <pc:spChg chg="mod">
          <ac:chgData name="Gabriel Felipe Sabogal Rojas" userId="1a271d49ee2b16d3" providerId="LiveId" clId="{A4B47C16-D7AE-4457-92E8-D545DB5DF0CB}" dt="2020-11-12T19:01:50.579" v="934"/>
          <ac:spMkLst>
            <pc:docMk/>
            <pc:sldMk cId="246462134" sldId="260"/>
            <ac:spMk id="58" creationId="{BC30F619-73AA-4D51-92CB-69255E9665A8}"/>
          </ac:spMkLst>
        </pc:spChg>
        <pc:spChg chg="mod">
          <ac:chgData name="Gabriel Felipe Sabogal Rojas" userId="1a271d49ee2b16d3" providerId="LiveId" clId="{A4B47C16-D7AE-4457-92E8-D545DB5DF0CB}" dt="2020-11-23T13:09:36.099" v="2276" actId="1076"/>
          <ac:spMkLst>
            <pc:docMk/>
            <pc:sldMk cId="246462134" sldId="260"/>
            <ac:spMk id="60" creationId="{6F1E49F2-7640-4076-B3E9-3EDDDB2591EC}"/>
          </ac:spMkLst>
        </pc:spChg>
        <pc:spChg chg="add mod">
          <ac:chgData name="Gabriel Felipe Sabogal Rojas" userId="1a271d49ee2b16d3" providerId="LiveId" clId="{A4B47C16-D7AE-4457-92E8-D545DB5DF0CB}" dt="2020-11-23T13:12:31.199" v="2294" actId="20577"/>
          <ac:spMkLst>
            <pc:docMk/>
            <pc:sldMk cId="246462134" sldId="260"/>
            <ac:spMk id="61" creationId="{14A6C53C-755A-4D1E-B115-D4EFAF24ADFE}"/>
          </ac:spMkLst>
        </pc:spChg>
        <pc:spChg chg="mod">
          <ac:chgData name="Gabriel Felipe Sabogal Rojas" userId="1a271d49ee2b16d3" providerId="LiveId" clId="{A4B47C16-D7AE-4457-92E8-D545DB5DF0CB}" dt="2020-11-12T19:11:07.368" v="964" actId="20577"/>
          <ac:spMkLst>
            <pc:docMk/>
            <pc:sldMk cId="246462134" sldId="260"/>
            <ac:spMk id="62" creationId="{7B8516C1-78EB-4EC4-B028-82008D112845}"/>
          </ac:spMkLst>
        </pc:spChg>
        <pc:spChg chg="mod">
          <ac:chgData name="Gabriel Felipe Sabogal Rojas" userId="1a271d49ee2b16d3" providerId="LiveId" clId="{A4B47C16-D7AE-4457-92E8-D545DB5DF0CB}" dt="2020-11-12T19:13:12.548" v="1000" actId="20577"/>
          <ac:spMkLst>
            <pc:docMk/>
            <pc:sldMk cId="246462134" sldId="260"/>
            <ac:spMk id="64" creationId="{144F1234-E378-43CD-B48C-06529724DD9C}"/>
          </ac:spMkLst>
        </pc:spChg>
        <pc:spChg chg="mod">
          <ac:chgData name="Gabriel Felipe Sabogal Rojas" userId="1a271d49ee2b16d3" providerId="LiveId" clId="{A4B47C16-D7AE-4457-92E8-D545DB5DF0CB}" dt="2020-11-12T19:13:29.451" v="1007"/>
          <ac:spMkLst>
            <pc:docMk/>
            <pc:sldMk cId="246462134" sldId="260"/>
            <ac:spMk id="65" creationId="{783B4D6F-FC7D-4A9C-88ED-73D18CADDD0D}"/>
          </ac:spMkLst>
        </pc:spChg>
        <pc:spChg chg="mod">
          <ac:chgData name="Gabriel Felipe Sabogal Rojas" userId="1a271d49ee2b16d3" providerId="LiveId" clId="{A4B47C16-D7AE-4457-92E8-D545DB5DF0CB}" dt="2020-11-12T18:56:37.515" v="887" actId="20577"/>
          <ac:spMkLst>
            <pc:docMk/>
            <pc:sldMk cId="246462134" sldId="260"/>
            <ac:spMk id="68" creationId="{3AA0B784-A0C6-4A6A-B85A-DD8677F2CBC1}"/>
          </ac:spMkLst>
        </pc:spChg>
        <pc:spChg chg="mod">
          <ac:chgData name="Gabriel Felipe Sabogal Rojas" userId="1a271d49ee2b16d3" providerId="LiveId" clId="{A4B47C16-D7AE-4457-92E8-D545DB5DF0CB}" dt="2020-11-12T18:54:05.818" v="862" actId="20577"/>
          <ac:spMkLst>
            <pc:docMk/>
            <pc:sldMk cId="246462134" sldId="260"/>
            <ac:spMk id="70" creationId="{EB0679F7-6629-4776-A4B9-CD532B17ABDB}"/>
          </ac:spMkLst>
        </pc:spChg>
        <pc:spChg chg="mod">
          <ac:chgData name="Gabriel Felipe Sabogal Rojas" userId="1a271d49ee2b16d3" providerId="LiveId" clId="{A4B47C16-D7AE-4457-92E8-D545DB5DF0CB}" dt="2020-11-12T19:00:38.196" v="923"/>
          <ac:spMkLst>
            <pc:docMk/>
            <pc:sldMk cId="246462134" sldId="260"/>
            <ac:spMk id="71" creationId="{BCA84356-5511-46F2-9917-5F950E51069D}"/>
          </ac:spMkLst>
        </pc:spChg>
        <pc:spChg chg="mod">
          <ac:chgData name="Gabriel Felipe Sabogal Rojas" userId="1a271d49ee2b16d3" providerId="LiveId" clId="{A4B47C16-D7AE-4457-92E8-D545DB5DF0CB}" dt="2020-11-13T21:36:04.688" v="1355" actId="20577"/>
          <ac:spMkLst>
            <pc:docMk/>
            <pc:sldMk cId="246462134" sldId="260"/>
            <ac:spMk id="73" creationId="{8C46F2B8-4AA8-4604-8690-98FBDD3B8252}"/>
          </ac:spMkLst>
        </pc:spChg>
        <pc:spChg chg="mod">
          <ac:chgData name="Gabriel Felipe Sabogal Rojas" userId="1a271d49ee2b16d3" providerId="LiveId" clId="{A4B47C16-D7AE-4457-92E8-D545DB5DF0CB}" dt="2020-11-23T14:17:22.790" v="2379" actId="1076"/>
          <ac:spMkLst>
            <pc:docMk/>
            <pc:sldMk cId="246462134" sldId="260"/>
            <ac:spMk id="77" creationId="{08693FB4-E1A0-4064-AB68-C16798F0EFB8}"/>
          </ac:spMkLst>
        </pc:spChg>
        <pc:spChg chg="mod">
          <ac:chgData name="Gabriel Felipe Sabogal Rojas" userId="1a271d49ee2b16d3" providerId="LiveId" clId="{A4B47C16-D7AE-4457-92E8-D545DB5DF0CB}" dt="2020-11-13T21:36:12.644" v="1365" actId="20577"/>
          <ac:spMkLst>
            <pc:docMk/>
            <pc:sldMk cId="246462134" sldId="260"/>
            <ac:spMk id="81" creationId="{85AC5D17-BBE9-4DCD-83D0-530BF00A6398}"/>
          </ac:spMkLst>
        </pc:spChg>
        <pc:spChg chg="mod">
          <ac:chgData name="Gabriel Felipe Sabogal Rojas" userId="1a271d49ee2b16d3" providerId="LiveId" clId="{A4B47C16-D7AE-4457-92E8-D545DB5DF0CB}" dt="2020-11-23T13:07:48.933" v="2217" actId="20577"/>
          <ac:spMkLst>
            <pc:docMk/>
            <pc:sldMk cId="246462134" sldId="260"/>
            <ac:spMk id="82" creationId="{4977C812-FD1E-41E5-9C04-FD7727EEAB75}"/>
          </ac:spMkLst>
        </pc:spChg>
        <pc:spChg chg="del">
          <ac:chgData name="Gabriel Felipe Sabogal Rojas" userId="1a271d49ee2b16d3" providerId="LiveId" clId="{A4B47C16-D7AE-4457-92E8-D545DB5DF0CB}" dt="2020-11-18T15:56:10.765" v="1445" actId="478"/>
          <ac:spMkLst>
            <pc:docMk/>
            <pc:sldMk cId="246462134" sldId="260"/>
            <ac:spMk id="87" creationId="{9E7F0D0E-379B-4707-B498-1B5ADD8A6716}"/>
          </ac:spMkLst>
        </pc:spChg>
        <pc:spChg chg="mod">
          <ac:chgData name="Gabriel Felipe Sabogal Rojas" userId="1a271d49ee2b16d3" providerId="LiveId" clId="{A4B47C16-D7AE-4457-92E8-D545DB5DF0CB}" dt="2020-11-12T19:20:56.772" v="1052" actId="1076"/>
          <ac:spMkLst>
            <pc:docMk/>
            <pc:sldMk cId="246462134" sldId="260"/>
            <ac:spMk id="89" creationId="{704B02D7-0DC7-4FFA-A47C-03C4AD6A30AE}"/>
          </ac:spMkLst>
        </pc:spChg>
        <pc:spChg chg="mod">
          <ac:chgData name="Gabriel Felipe Sabogal Rojas" userId="1a271d49ee2b16d3" providerId="LiveId" clId="{A4B47C16-D7AE-4457-92E8-D545DB5DF0CB}" dt="2020-11-23T13:13:20.372" v="2297" actId="6549"/>
          <ac:spMkLst>
            <pc:docMk/>
            <pc:sldMk cId="246462134" sldId="260"/>
            <ac:spMk id="90" creationId="{2E67B126-9287-4E0F-B6F5-611CD250EC91}"/>
          </ac:spMkLst>
        </pc:spChg>
        <pc:spChg chg="mod">
          <ac:chgData name="Gabriel Felipe Sabogal Rojas" userId="1a271d49ee2b16d3" providerId="LiveId" clId="{A4B47C16-D7AE-4457-92E8-D545DB5DF0CB}" dt="2020-11-12T19:31:13.685" v="1101" actId="20577"/>
          <ac:spMkLst>
            <pc:docMk/>
            <pc:sldMk cId="246462134" sldId="260"/>
            <ac:spMk id="92" creationId="{24F0424F-AE55-4DAB-B979-4ADA8C0319BF}"/>
          </ac:spMkLst>
        </pc:spChg>
        <pc:spChg chg="mod">
          <ac:chgData name="Gabriel Felipe Sabogal Rojas" userId="1a271d49ee2b16d3" providerId="LiveId" clId="{A4B47C16-D7AE-4457-92E8-D545DB5DF0CB}" dt="2020-11-12T19:31:08.405" v="1095" actId="20577"/>
          <ac:spMkLst>
            <pc:docMk/>
            <pc:sldMk cId="246462134" sldId="260"/>
            <ac:spMk id="96" creationId="{444915CA-6E33-4235-BCFE-3C57DB8ADC97}"/>
          </ac:spMkLst>
        </pc:spChg>
        <pc:spChg chg="mod">
          <ac:chgData name="Gabriel Felipe Sabogal Rojas" userId="1a271d49ee2b16d3" providerId="LiveId" clId="{A4B47C16-D7AE-4457-92E8-D545DB5DF0CB}" dt="2020-11-12T19:38:03.981" v="1178" actId="20577"/>
          <ac:spMkLst>
            <pc:docMk/>
            <pc:sldMk cId="246462134" sldId="260"/>
            <ac:spMk id="98" creationId="{58D55483-A881-4FC2-8C58-64B4A5D6FEEE}"/>
          </ac:spMkLst>
        </pc:spChg>
        <pc:spChg chg="mod">
          <ac:chgData name="Gabriel Felipe Sabogal Rojas" userId="1a271d49ee2b16d3" providerId="LiveId" clId="{A4B47C16-D7AE-4457-92E8-D545DB5DF0CB}" dt="2020-11-12T19:36:24.318" v="1155" actId="1076"/>
          <ac:spMkLst>
            <pc:docMk/>
            <pc:sldMk cId="246462134" sldId="260"/>
            <ac:spMk id="99" creationId="{E3C4673F-8D81-45BA-A196-48F1691F6AFC}"/>
          </ac:spMkLst>
        </pc:spChg>
        <pc:spChg chg="mod">
          <ac:chgData name="Gabriel Felipe Sabogal Rojas" userId="1a271d49ee2b16d3" providerId="LiveId" clId="{A4B47C16-D7AE-4457-92E8-D545DB5DF0CB}" dt="2020-11-23T13:20:06.240" v="2364" actId="1076"/>
          <ac:spMkLst>
            <pc:docMk/>
            <pc:sldMk cId="246462134" sldId="260"/>
            <ac:spMk id="101" creationId="{08FABE52-840F-4632-94C9-018EDD179532}"/>
          </ac:spMkLst>
        </pc:spChg>
        <pc:spChg chg="del mod">
          <ac:chgData name="Gabriel Felipe Sabogal Rojas" userId="1a271d49ee2b16d3" providerId="LiveId" clId="{A4B47C16-D7AE-4457-92E8-D545DB5DF0CB}" dt="2020-11-23T13:19:41.386" v="2356" actId="478"/>
          <ac:spMkLst>
            <pc:docMk/>
            <pc:sldMk cId="246462134" sldId="260"/>
            <ac:spMk id="102" creationId="{BC4F0F35-8313-485E-9035-7AB873AE3563}"/>
          </ac:spMkLst>
        </pc:spChg>
        <pc:spChg chg="mod">
          <ac:chgData name="Gabriel Felipe Sabogal Rojas" userId="1a271d49ee2b16d3" providerId="LiveId" clId="{A4B47C16-D7AE-4457-92E8-D545DB5DF0CB}" dt="2020-11-12T19:31:10.718" v="1098" actId="20577"/>
          <ac:spMkLst>
            <pc:docMk/>
            <pc:sldMk cId="246462134" sldId="260"/>
            <ac:spMk id="103" creationId="{D25CDB99-5575-4D04-B592-3BCBBFB54236}"/>
          </ac:spMkLst>
        </pc:spChg>
        <pc:spChg chg="mod">
          <ac:chgData name="Gabriel Felipe Sabogal Rojas" userId="1a271d49ee2b16d3" providerId="LiveId" clId="{A4B47C16-D7AE-4457-92E8-D545DB5DF0CB}" dt="2020-11-12T19:31:54.940" v="1111" actId="20577"/>
          <ac:spMkLst>
            <pc:docMk/>
            <pc:sldMk cId="246462134" sldId="260"/>
            <ac:spMk id="105" creationId="{3A9AB99A-2EC7-4680-A953-CEB82AA5883B}"/>
          </ac:spMkLst>
        </pc:spChg>
        <pc:spChg chg="mod">
          <ac:chgData name="Gabriel Felipe Sabogal Rojas" userId="1a271d49ee2b16d3" providerId="LiveId" clId="{A4B47C16-D7AE-4457-92E8-D545DB5DF0CB}" dt="2020-11-12T19:25:44.646" v="1067" actId="20577"/>
          <ac:spMkLst>
            <pc:docMk/>
            <pc:sldMk cId="246462134" sldId="260"/>
            <ac:spMk id="106" creationId="{85E7CA60-64C4-4657-BB5A-4367999EA60F}"/>
          </ac:spMkLst>
        </pc:spChg>
        <pc:spChg chg="mod">
          <ac:chgData name="Gabriel Felipe Sabogal Rojas" userId="1a271d49ee2b16d3" providerId="LiveId" clId="{A4B47C16-D7AE-4457-92E8-D545DB5DF0CB}" dt="2020-11-12T19:33:24.833" v="1130" actId="20577"/>
          <ac:spMkLst>
            <pc:docMk/>
            <pc:sldMk cId="246462134" sldId="260"/>
            <ac:spMk id="108" creationId="{F85C2E9C-4AED-4E71-9E40-96A12369D995}"/>
          </ac:spMkLst>
        </pc:spChg>
        <pc:spChg chg="mod">
          <ac:chgData name="Gabriel Felipe Sabogal Rojas" userId="1a271d49ee2b16d3" providerId="LiveId" clId="{A4B47C16-D7AE-4457-92E8-D545DB5DF0CB}" dt="2020-11-12T19:32:54.555" v="1123" actId="1076"/>
          <ac:spMkLst>
            <pc:docMk/>
            <pc:sldMk cId="246462134" sldId="260"/>
            <ac:spMk id="109" creationId="{0C92C4D6-9EA6-4162-8676-7DFF0A8374AC}"/>
          </ac:spMkLst>
        </pc:spChg>
        <pc:spChg chg="mod">
          <ac:chgData name="Gabriel Felipe Sabogal Rojas" userId="1a271d49ee2b16d3" providerId="LiveId" clId="{A4B47C16-D7AE-4457-92E8-D545DB5DF0CB}" dt="2020-11-23T13:17:01.592" v="2322" actId="20577"/>
          <ac:spMkLst>
            <pc:docMk/>
            <pc:sldMk cId="246462134" sldId="260"/>
            <ac:spMk id="110" creationId="{151150FD-AD13-4DB3-8BB9-61DD5484707F}"/>
          </ac:spMkLst>
        </pc:spChg>
        <pc:spChg chg="mod">
          <ac:chgData name="Gabriel Felipe Sabogal Rojas" userId="1a271d49ee2b16d3" providerId="LiveId" clId="{A4B47C16-D7AE-4457-92E8-D545DB5DF0CB}" dt="2020-11-23T13:15:17.840" v="2314"/>
          <ac:spMkLst>
            <pc:docMk/>
            <pc:sldMk cId="246462134" sldId="260"/>
            <ac:spMk id="111" creationId="{05F3D509-F225-4501-8E8E-856CC5DCDE43}"/>
          </ac:spMkLst>
        </pc:spChg>
        <pc:spChg chg="mod">
          <ac:chgData name="Gabriel Felipe Sabogal Rojas" userId="1a271d49ee2b16d3" providerId="LiveId" clId="{A4B47C16-D7AE-4457-92E8-D545DB5DF0CB}" dt="2020-11-10T13:34:13.314" v="132" actId="20577"/>
          <ac:spMkLst>
            <pc:docMk/>
            <pc:sldMk cId="246462134" sldId="260"/>
            <ac:spMk id="112" creationId="{51F1C8F7-1A5E-429C-8F9D-353D23CFBE34}"/>
          </ac:spMkLst>
        </pc:spChg>
        <pc:spChg chg="mod">
          <ac:chgData name="Gabriel Felipe Sabogal Rojas" userId="1a271d49ee2b16d3" providerId="LiveId" clId="{A4B47C16-D7AE-4457-92E8-D545DB5DF0CB}" dt="2020-11-23T13:19:57.656" v="2362" actId="1076"/>
          <ac:spMkLst>
            <pc:docMk/>
            <pc:sldMk cId="246462134" sldId="260"/>
            <ac:spMk id="117" creationId="{24B00D3C-1DBC-43B1-A6F7-EDDCF3F3A263}"/>
          </ac:spMkLst>
        </pc:spChg>
        <pc:spChg chg="mod">
          <ac:chgData name="Gabriel Felipe Sabogal Rojas" userId="1a271d49ee2b16d3" providerId="LiveId" clId="{A4B47C16-D7AE-4457-92E8-D545DB5DF0CB}" dt="2020-11-23T13:19:04.070" v="2352" actId="20577"/>
          <ac:spMkLst>
            <pc:docMk/>
            <pc:sldMk cId="246462134" sldId="260"/>
            <ac:spMk id="118" creationId="{74451CB8-490A-44DB-8CA2-C2778C435F42}"/>
          </ac:spMkLst>
        </pc:spChg>
        <pc:spChg chg="mod">
          <ac:chgData name="Gabriel Felipe Sabogal Rojas" userId="1a271d49ee2b16d3" providerId="LiveId" clId="{A4B47C16-D7AE-4457-92E8-D545DB5DF0CB}" dt="2020-11-12T19:28:16.780" v="1076"/>
          <ac:spMkLst>
            <pc:docMk/>
            <pc:sldMk cId="246462134" sldId="260"/>
            <ac:spMk id="119" creationId="{2D457099-2A1D-49B1-BA16-814FFAA8EF1A}"/>
          </ac:spMkLst>
        </pc:spChg>
        <pc:spChg chg="mod">
          <ac:chgData name="Gabriel Felipe Sabogal Rojas" userId="1a271d49ee2b16d3" providerId="LiveId" clId="{A4B47C16-D7AE-4457-92E8-D545DB5DF0CB}" dt="2020-11-23T13:18:59.714" v="2350" actId="20577"/>
          <ac:spMkLst>
            <pc:docMk/>
            <pc:sldMk cId="246462134" sldId="260"/>
            <ac:spMk id="120" creationId="{7BB04B38-6AEF-4397-8493-23A7A1E82D77}"/>
          </ac:spMkLst>
        </pc:spChg>
        <pc:spChg chg="mod">
          <ac:chgData name="Gabriel Felipe Sabogal Rojas" userId="1a271d49ee2b16d3" providerId="LiveId" clId="{A4B47C16-D7AE-4457-92E8-D545DB5DF0CB}" dt="2020-11-23T13:19:13.734" v="2355" actId="20577"/>
          <ac:spMkLst>
            <pc:docMk/>
            <pc:sldMk cId="246462134" sldId="260"/>
            <ac:spMk id="121" creationId="{BE058D6B-CA75-41F6-9D8E-8FEDC83707D8}"/>
          </ac:spMkLst>
        </pc:spChg>
        <pc:spChg chg="mod">
          <ac:chgData name="Gabriel Felipe Sabogal Rojas" userId="1a271d49ee2b16d3" providerId="LiveId" clId="{A4B47C16-D7AE-4457-92E8-D545DB5DF0CB}" dt="2020-11-12T19:33:14.521" v="1125" actId="20577"/>
          <ac:spMkLst>
            <pc:docMk/>
            <pc:sldMk cId="246462134" sldId="260"/>
            <ac:spMk id="122" creationId="{E7DD0C50-24E8-4B4F-96EB-0F07600D1DD9}"/>
          </ac:spMkLst>
        </pc:spChg>
        <pc:spChg chg="mod">
          <ac:chgData name="Gabriel Felipe Sabogal Rojas" userId="1a271d49ee2b16d3" providerId="LiveId" clId="{A4B47C16-D7AE-4457-92E8-D545DB5DF0CB}" dt="2020-11-10T13:34:18.295" v="137" actId="20577"/>
          <ac:spMkLst>
            <pc:docMk/>
            <pc:sldMk cId="246462134" sldId="260"/>
            <ac:spMk id="123" creationId="{FCAE130A-E7D7-4F1C-8A79-CE343FB6FC0E}"/>
          </ac:spMkLst>
        </pc:spChg>
        <pc:spChg chg="mod">
          <ac:chgData name="Gabriel Felipe Sabogal Rojas" userId="1a271d49ee2b16d3" providerId="LiveId" clId="{A4B47C16-D7AE-4457-92E8-D545DB5DF0CB}" dt="2020-11-12T18:56:26.693" v="877" actId="20577"/>
          <ac:spMkLst>
            <pc:docMk/>
            <pc:sldMk cId="246462134" sldId="260"/>
            <ac:spMk id="147" creationId="{A2590129-C81C-4341-8351-89B07C4C94FD}"/>
          </ac:spMkLst>
        </pc:spChg>
        <pc:spChg chg="mod">
          <ac:chgData name="Gabriel Felipe Sabogal Rojas" userId="1a271d49ee2b16d3" providerId="LiveId" clId="{A4B47C16-D7AE-4457-92E8-D545DB5DF0CB}" dt="2020-11-12T18:57:17.837" v="905" actId="20577"/>
          <ac:spMkLst>
            <pc:docMk/>
            <pc:sldMk cId="246462134" sldId="260"/>
            <ac:spMk id="192" creationId="{0CA46A6B-A9A1-4674-9753-FA4602EAAD54}"/>
          </ac:spMkLst>
        </pc:spChg>
        <pc:spChg chg="mod">
          <ac:chgData name="Gabriel Felipe Sabogal Rojas" userId="1a271d49ee2b16d3" providerId="LiveId" clId="{A4B47C16-D7AE-4457-92E8-D545DB5DF0CB}" dt="2020-11-23T13:09:30.860" v="2275" actId="6549"/>
          <ac:spMkLst>
            <pc:docMk/>
            <pc:sldMk cId="246462134" sldId="260"/>
            <ac:spMk id="222" creationId="{F65C7C2C-D66E-44BC-89EC-201324FA4CEC}"/>
          </ac:spMkLst>
        </pc:spChg>
        <pc:spChg chg="mod">
          <ac:chgData name="Gabriel Felipe Sabogal Rojas" userId="1a271d49ee2b16d3" providerId="LiveId" clId="{A4B47C16-D7AE-4457-92E8-D545DB5DF0CB}" dt="2020-11-12T19:11:01.880" v="959" actId="20577"/>
          <ac:spMkLst>
            <pc:docMk/>
            <pc:sldMk cId="246462134" sldId="260"/>
            <ac:spMk id="237" creationId="{1EC10F67-E5B8-4890-AB33-F472AC46707F}"/>
          </ac:spMkLst>
        </pc:spChg>
        <pc:spChg chg="del mod">
          <ac:chgData name="Gabriel Felipe Sabogal Rojas" userId="1a271d49ee2b16d3" providerId="LiveId" clId="{A4B47C16-D7AE-4457-92E8-D545DB5DF0CB}" dt="2020-11-23T13:08:35.525" v="2219" actId="478"/>
          <ac:spMkLst>
            <pc:docMk/>
            <pc:sldMk cId="246462134" sldId="260"/>
            <ac:spMk id="295" creationId="{F51008CB-5F4F-450D-BC05-EBE8BA4D03DB}"/>
          </ac:spMkLst>
        </pc:spChg>
        <pc:spChg chg="mod">
          <ac:chgData name="Gabriel Felipe Sabogal Rojas" userId="1a271d49ee2b16d3" providerId="LiveId" clId="{A4B47C16-D7AE-4457-92E8-D545DB5DF0CB}" dt="2020-11-23T13:10:50.106" v="2280" actId="21"/>
          <ac:spMkLst>
            <pc:docMk/>
            <pc:sldMk cId="246462134" sldId="260"/>
            <ac:spMk id="347" creationId="{2546E4EF-0AB9-4C69-9A15-B0843BA3521B}"/>
          </ac:spMkLst>
        </pc:spChg>
        <pc:spChg chg="mod">
          <ac:chgData name="Gabriel Felipe Sabogal Rojas" userId="1a271d49ee2b16d3" providerId="LiveId" clId="{A4B47C16-D7AE-4457-92E8-D545DB5DF0CB}" dt="2020-11-23T14:37:09.250" v="2389" actId="13926"/>
          <ac:spMkLst>
            <pc:docMk/>
            <pc:sldMk cId="246462134" sldId="260"/>
            <ac:spMk id="352" creationId="{773F1B99-73D3-4778-8519-8A2E14C44338}"/>
          </ac:spMkLst>
        </pc:spChg>
        <pc:spChg chg="mod">
          <ac:chgData name="Gabriel Felipe Sabogal Rojas" userId="1a271d49ee2b16d3" providerId="LiveId" clId="{A4B47C16-D7AE-4457-92E8-D545DB5DF0CB}" dt="2020-11-13T21:48:40.280" v="1366" actId="1076"/>
          <ac:spMkLst>
            <pc:docMk/>
            <pc:sldMk cId="246462134" sldId="260"/>
            <ac:spMk id="355" creationId="{6410A3F1-660B-4FA6-A1FE-72D320F6ED89}"/>
          </ac:spMkLst>
        </pc:spChg>
        <pc:spChg chg="mod">
          <ac:chgData name="Gabriel Felipe Sabogal Rojas" userId="1a271d49ee2b16d3" providerId="LiveId" clId="{A4B47C16-D7AE-4457-92E8-D545DB5DF0CB}" dt="2020-11-23T13:20:02.572" v="2363" actId="1076"/>
          <ac:spMkLst>
            <pc:docMk/>
            <pc:sldMk cId="246462134" sldId="260"/>
            <ac:spMk id="356" creationId="{AAA1CBC3-7EA0-49DA-88EF-60E6C512403A}"/>
          </ac:spMkLst>
        </pc:spChg>
        <pc:spChg chg="mod">
          <ac:chgData name="Gabriel Felipe Sabogal Rojas" userId="1a271d49ee2b16d3" providerId="LiveId" clId="{A4B47C16-D7AE-4457-92E8-D545DB5DF0CB}" dt="2020-11-12T19:23:25.227" v="1057" actId="1076"/>
          <ac:spMkLst>
            <pc:docMk/>
            <pc:sldMk cId="246462134" sldId="260"/>
            <ac:spMk id="390" creationId="{3940503C-C42C-437B-920F-51C5C1966BFA}"/>
          </ac:spMkLst>
        </pc:spChg>
        <pc:spChg chg="mod">
          <ac:chgData name="Gabriel Felipe Sabogal Rojas" userId="1a271d49ee2b16d3" providerId="LiveId" clId="{A4B47C16-D7AE-4457-92E8-D545DB5DF0CB}" dt="2020-11-12T19:43:40.181" v="1237" actId="1076"/>
          <ac:spMkLst>
            <pc:docMk/>
            <pc:sldMk cId="246462134" sldId="260"/>
            <ac:spMk id="409" creationId="{E264AD2E-3420-41EB-B37E-5C115798E837}"/>
          </ac:spMkLst>
        </pc:spChg>
        <pc:spChg chg="mod">
          <ac:chgData name="Gabriel Felipe Sabogal Rojas" userId="1a271d49ee2b16d3" providerId="LiveId" clId="{A4B47C16-D7AE-4457-92E8-D545DB5DF0CB}" dt="2020-11-12T19:43:43.815" v="1238" actId="1076"/>
          <ac:spMkLst>
            <pc:docMk/>
            <pc:sldMk cId="246462134" sldId="260"/>
            <ac:spMk id="411" creationId="{340C5AAB-5B37-4CBB-960B-06A9A3B78AEE}"/>
          </ac:spMkLst>
        </pc:spChg>
        <pc:spChg chg="mod">
          <ac:chgData name="Gabriel Felipe Sabogal Rojas" userId="1a271d49ee2b16d3" providerId="LiveId" clId="{A4B47C16-D7AE-4457-92E8-D545DB5DF0CB}" dt="2020-11-23T13:11:56.444" v="2286" actId="1076"/>
          <ac:spMkLst>
            <pc:docMk/>
            <pc:sldMk cId="246462134" sldId="260"/>
            <ac:spMk id="421" creationId="{498AFEBF-4333-4CFC-8E1A-6AE1D00D258D}"/>
          </ac:spMkLst>
        </pc:spChg>
        <pc:spChg chg="del mod">
          <ac:chgData name="Gabriel Felipe Sabogal Rojas" userId="1a271d49ee2b16d3" providerId="LiveId" clId="{A4B47C16-D7AE-4457-92E8-D545DB5DF0CB}" dt="2020-11-23T13:11:42.163" v="2284" actId="478"/>
          <ac:spMkLst>
            <pc:docMk/>
            <pc:sldMk cId="246462134" sldId="260"/>
            <ac:spMk id="425" creationId="{7FFBC7D5-DF90-4E91-B921-50F0C5183403}"/>
          </ac:spMkLst>
        </pc:spChg>
        <pc:spChg chg="mod">
          <ac:chgData name="Gabriel Felipe Sabogal Rojas" userId="1a271d49ee2b16d3" providerId="LiveId" clId="{A4B47C16-D7AE-4457-92E8-D545DB5DF0CB}" dt="2020-11-12T19:36:35.554" v="1159" actId="20577"/>
          <ac:spMkLst>
            <pc:docMk/>
            <pc:sldMk cId="246462134" sldId="260"/>
            <ac:spMk id="486" creationId="{C76DAC17-DA04-45FC-82F3-9ED17743CDA4}"/>
          </ac:spMkLst>
        </pc:spChg>
        <pc:spChg chg="mod">
          <ac:chgData name="Gabriel Felipe Sabogal Rojas" userId="1a271d49ee2b16d3" providerId="LiveId" clId="{A4B47C16-D7AE-4457-92E8-D545DB5DF0CB}" dt="2020-11-12T19:36:47.394" v="1163" actId="20577"/>
          <ac:spMkLst>
            <pc:docMk/>
            <pc:sldMk cId="246462134" sldId="260"/>
            <ac:spMk id="490" creationId="{867D9475-A7A0-40B3-8E2E-11B3AE5CC2BA}"/>
          </ac:spMkLst>
        </pc:spChg>
        <pc:cxnChg chg="add mod">
          <ac:chgData name="Gabriel Felipe Sabogal Rojas" userId="1a271d49ee2b16d3" providerId="LiveId" clId="{A4B47C16-D7AE-4457-92E8-D545DB5DF0CB}" dt="2020-11-12T19:08:31.712" v="942" actId="1076"/>
          <ac:cxnSpMkLst>
            <pc:docMk/>
            <pc:sldMk cId="246462134" sldId="260"/>
            <ac:cxnSpMk id="37" creationId="{0DB595C1-410A-41FD-A8F9-80977CA7D7ED}"/>
          </ac:cxnSpMkLst>
        </pc:cxnChg>
        <pc:cxnChg chg="mod">
          <ac:chgData name="Gabriel Felipe Sabogal Rojas" userId="1a271d49ee2b16d3" providerId="LiveId" clId="{A4B47C16-D7AE-4457-92E8-D545DB5DF0CB}" dt="2020-11-12T19:23:04.243" v="1056" actId="14100"/>
          <ac:cxnSpMkLst>
            <pc:docMk/>
            <pc:sldMk cId="246462134" sldId="260"/>
            <ac:cxnSpMk id="59" creationId="{1B1000CB-3DD1-4B36-89D2-1997AC9702DC}"/>
          </ac:cxnSpMkLst>
        </pc:cxnChg>
        <pc:cxnChg chg="mod">
          <ac:chgData name="Gabriel Felipe Sabogal Rojas" userId="1a271d49ee2b16d3" providerId="LiveId" clId="{A4B47C16-D7AE-4457-92E8-D545DB5DF0CB}" dt="2020-11-23T13:15:00.621" v="2301" actId="14100"/>
          <ac:cxnSpMkLst>
            <pc:docMk/>
            <pc:sldMk cId="246462134" sldId="260"/>
            <ac:cxnSpMk id="79" creationId="{95AA097F-81D1-4C8E-902C-1D949AFE4DC2}"/>
          </ac:cxnSpMkLst>
        </pc:cxnChg>
        <pc:cxnChg chg="mod">
          <ac:chgData name="Gabriel Felipe Sabogal Rojas" userId="1a271d49ee2b16d3" providerId="LiveId" clId="{A4B47C16-D7AE-4457-92E8-D545DB5DF0CB}" dt="2020-11-12T19:23:46.960" v="1059" actId="14100"/>
          <ac:cxnSpMkLst>
            <pc:docMk/>
            <pc:sldMk cId="246462134" sldId="260"/>
            <ac:cxnSpMk id="124" creationId="{636A5DDA-D728-424C-A988-34B9E2C5AF9B}"/>
          </ac:cxnSpMkLst>
        </pc:cxnChg>
        <pc:cxnChg chg="mod">
          <ac:chgData name="Gabriel Felipe Sabogal Rojas" userId="1a271d49ee2b16d3" providerId="LiveId" clId="{A4B47C16-D7AE-4457-92E8-D545DB5DF0CB}" dt="2020-11-23T13:09:49.183" v="2277" actId="14100"/>
          <ac:cxnSpMkLst>
            <pc:docMk/>
            <pc:sldMk cId="246462134" sldId="260"/>
            <ac:cxnSpMk id="125" creationId="{A7068814-023A-49D8-9ED4-A37E12F571E8}"/>
          </ac:cxnSpMkLst>
        </pc:cxnChg>
        <pc:cxnChg chg="mod">
          <ac:chgData name="Gabriel Felipe Sabogal Rojas" userId="1a271d49ee2b16d3" providerId="LiveId" clId="{A4B47C16-D7AE-4457-92E8-D545DB5DF0CB}" dt="2020-11-23T14:09:55.557" v="2365" actId="20577"/>
          <ac:cxnSpMkLst>
            <pc:docMk/>
            <pc:sldMk cId="246462134" sldId="260"/>
            <ac:cxnSpMk id="126" creationId="{10695490-A9AC-4489-87EF-81477CDF8398}"/>
          </ac:cxnSpMkLst>
        </pc:cxnChg>
        <pc:cxnChg chg="mod">
          <ac:chgData name="Gabriel Felipe Sabogal Rojas" userId="1a271d49ee2b16d3" providerId="LiveId" clId="{A4B47C16-D7AE-4457-92E8-D545DB5DF0CB}" dt="2020-11-23T14:09:55.557" v="2365" actId="20577"/>
          <ac:cxnSpMkLst>
            <pc:docMk/>
            <pc:sldMk cId="246462134" sldId="260"/>
            <ac:cxnSpMk id="131" creationId="{19AA8AA6-D451-4B02-9EF6-0C400BD1D9D9}"/>
          </ac:cxnSpMkLst>
        </pc:cxnChg>
        <pc:cxnChg chg="add mod">
          <ac:chgData name="Gabriel Felipe Sabogal Rojas" userId="1a271d49ee2b16d3" providerId="LiveId" clId="{A4B47C16-D7AE-4457-92E8-D545DB5DF0CB}" dt="2020-11-12T19:28:47.318" v="1079" actId="14100"/>
          <ac:cxnSpMkLst>
            <pc:docMk/>
            <pc:sldMk cId="246462134" sldId="260"/>
            <ac:cxnSpMk id="132" creationId="{74679987-3165-454A-AF47-279328024D5A}"/>
          </ac:cxnSpMkLst>
        </pc:cxnChg>
        <pc:cxnChg chg="mod">
          <ac:chgData name="Gabriel Felipe Sabogal Rojas" userId="1a271d49ee2b16d3" providerId="LiveId" clId="{A4B47C16-D7AE-4457-92E8-D545DB5DF0CB}" dt="2020-11-23T14:09:55.557" v="2365" actId="20577"/>
          <ac:cxnSpMkLst>
            <pc:docMk/>
            <pc:sldMk cId="246462134" sldId="260"/>
            <ac:cxnSpMk id="135" creationId="{8D38B676-1A44-4EA3-85D6-6F5CEC92FAC2}"/>
          </ac:cxnSpMkLst>
        </pc:cxnChg>
        <pc:cxnChg chg="add mod">
          <ac:chgData name="Gabriel Felipe Sabogal Rojas" userId="1a271d49ee2b16d3" providerId="LiveId" clId="{A4B47C16-D7AE-4457-92E8-D545DB5DF0CB}" dt="2020-11-12T19:28:52.189" v="1080" actId="14100"/>
          <ac:cxnSpMkLst>
            <pc:docMk/>
            <pc:sldMk cId="246462134" sldId="260"/>
            <ac:cxnSpMk id="137" creationId="{F2AEF41E-17E6-409C-82CC-5D933D876C03}"/>
          </ac:cxnSpMkLst>
        </pc:cxnChg>
        <pc:cxnChg chg="mod">
          <ac:chgData name="Gabriel Felipe Sabogal Rojas" userId="1a271d49ee2b16d3" providerId="LiveId" clId="{A4B47C16-D7AE-4457-92E8-D545DB5DF0CB}" dt="2020-11-23T14:09:55.557" v="2365" actId="20577"/>
          <ac:cxnSpMkLst>
            <pc:docMk/>
            <pc:sldMk cId="246462134" sldId="260"/>
            <ac:cxnSpMk id="138" creationId="{880D9AF8-86A5-4201-A4FD-896D548198E8}"/>
          </ac:cxnSpMkLst>
        </pc:cxnChg>
        <pc:cxnChg chg="add del mod">
          <ac:chgData name="Gabriel Felipe Sabogal Rojas" userId="1a271d49ee2b16d3" providerId="LiveId" clId="{A4B47C16-D7AE-4457-92E8-D545DB5DF0CB}" dt="2020-11-23T13:15:28.149" v="2318" actId="478"/>
          <ac:cxnSpMkLst>
            <pc:docMk/>
            <pc:sldMk cId="246462134" sldId="260"/>
            <ac:cxnSpMk id="139" creationId="{8C050A22-D13F-476D-807B-F53A101F688A}"/>
          </ac:cxnSpMkLst>
        </pc:cxnChg>
        <pc:cxnChg chg="add mod">
          <ac:chgData name="Gabriel Felipe Sabogal Rojas" userId="1a271d49ee2b16d3" providerId="LiveId" clId="{A4B47C16-D7AE-4457-92E8-D545DB5DF0CB}" dt="2020-11-23T13:09:14.045" v="2248" actId="20577"/>
          <ac:cxnSpMkLst>
            <pc:docMk/>
            <pc:sldMk cId="246462134" sldId="260"/>
            <ac:cxnSpMk id="140" creationId="{3587F862-2A5B-4123-A4CD-56A104CCABB8}"/>
          </ac:cxnSpMkLst>
        </pc:cxnChg>
        <pc:cxnChg chg="mod">
          <ac:chgData name="Gabriel Felipe Sabogal Rojas" userId="1a271d49ee2b16d3" providerId="LiveId" clId="{A4B47C16-D7AE-4457-92E8-D545DB5DF0CB}" dt="2020-11-23T13:07:05.579" v="2198" actId="6549"/>
          <ac:cxnSpMkLst>
            <pc:docMk/>
            <pc:sldMk cId="246462134" sldId="260"/>
            <ac:cxnSpMk id="141" creationId="{1B564530-F7A5-4067-A33A-4AC0115ECB0F}"/>
          </ac:cxnSpMkLst>
        </pc:cxnChg>
        <pc:cxnChg chg="add del mod">
          <ac:chgData name="Gabriel Felipe Sabogal Rojas" userId="1a271d49ee2b16d3" providerId="LiveId" clId="{A4B47C16-D7AE-4457-92E8-D545DB5DF0CB}" dt="2020-11-23T13:16:55.269" v="2319" actId="478"/>
          <ac:cxnSpMkLst>
            <pc:docMk/>
            <pc:sldMk cId="246462134" sldId="260"/>
            <ac:cxnSpMk id="143" creationId="{0105775F-B0C6-4C5F-9223-4B1A24E8047D}"/>
          </ac:cxnSpMkLst>
        </pc:cxnChg>
        <pc:cxnChg chg="mod">
          <ac:chgData name="Gabriel Felipe Sabogal Rojas" userId="1a271d49ee2b16d3" providerId="LiveId" clId="{A4B47C16-D7AE-4457-92E8-D545DB5DF0CB}" dt="2020-11-12T19:00:38.196" v="923"/>
          <ac:cxnSpMkLst>
            <pc:docMk/>
            <pc:sldMk cId="246462134" sldId="260"/>
            <ac:cxnSpMk id="148" creationId="{68C9B610-B75A-4A98-AB96-91EFCAF4E62C}"/>
          </ac:cxnSpMkLst>
        </pc:cxnChg>
        <pc:cxnChg chg="del mod">
          <ac:chgData name="Gabriel Felipe Sabogal Rojas" userId="1a271d49ee2b16d3" providerId="LiveId" clId="{A4B47C16-D7AE-4457-92E8-D545DB5DF0CB}" dt="2020-11-12T19:20:31.330" v="1048" actId="478"/>
          <ac:cxnSpMkLst>
            <pc:docMk/>
            <pc:sldMk cId="246462134" sldId="260"/>
            <ac:cxnSpMk id="149" creationId="{37F6E6A8-20EB-4C03-A491-D6B59535EFB3}"/>
          </ac:cxnSpMkLst>
        </pc:cxnChg>
        <pc:cxnChg chg="add mod">
          <ac:chgData name="Gabriel Felipe Sabogal Rojas" userId="1a271d49ee2b16d3" providerId="LiveId" clId="{A4B47C16-D7AE-4457-92E8-D545DB5DF0CB}" dt="2020-11-23T13:18:09.623" v="2336" actId="14100"/>
          <ac:cxnSpMkLst>
            <pc:docMk/>
            <pc:sldMk cId="246462134" sldId="260"/>
            <ac:cxnSpMk id="153" creationId="{AF60AC93-9610-4EE2-AE2E-FC9F3C530CB6}"/>
          </ac:cxnSpMkLst>
        </pc:cxnChg>
        <pc:cxnChg chg="mod">
          <ac:chgData name="Gabriel Felipe Sabogal Rojas" userId="1a271d49ee2b16d3" providerId="LiveId" clId="{A4B47C16-D7AE-4457-92E8-D545DB5DF0CB}" dt="2020-11-23T14:13:59.019" v="2378" actId="14100"/>
          <ac:cxnSpMkLst>
            <pc:docMk/>
            <pc:sldMk cId="246462134" sldId="260"/>
            <ac:cxnSpMk id="155" creationId="{8AED8652-1355-4EFE-8B85-A9D1AA8E3CCE}"/>
          </ac:cxnSpMkLst>
        </pc:cxnChg>
        <pc:cxnChg chg="mod">
          <ac:chgData name="Gabriel Felipe Sabogal Rojas" userId="1a271d49ee2b16d3" providerId="LiveId" clId="{A4B47C16-D7AE-4457-92E8-D545DB5DF0CB}" dt="2020-11-23T13:13:20.372" v="2297" actId="6549"/>
          <ac:cxnSpMkLst>
            <pc:docMk/>
            <pc:sldMk cId="246462134" sldId="260"/>
            <ac:cxnSpMk id="158" creationId="{F9FA7F47-F0FA-45EE-852B-B44C4B528D07}"/>
          </ac:cxnSpMkLst>
        </pc:cxnChg>
        <pc:cxnChg chg="add mod">
          <ac:chgData name="Gabriel Felipe Sabogal Rojas" userId="1a271d49ee2b16d3" providerId="LiveId" clId="{A4B47C16-D7AE-4457-92E8-D545DB5DF0CB}" dt="2020-11-23T13:18:52.271" v="2346" actId="14100"/>
          <ac:cxnSpMkLst>
            <pc:docMk/>
            <pc:sldMk cId="246462134" sldId="260"/>
            <ac:cxnSpMk id="159" creationId="{EB97B720-372B-49B2-A0DB-4764D5300568}"/>
          </ac:cxnSpMkLst>
        </pc:cxnChg>
        <pc:cxnChg chg="mod">
          <ac:chgData name="Gabriel Felipe Sabogal Rojas" userId="1a271d49ee2b16d3" providerId="LiveId" clId="{A4B47C16-D7AE-4457-92E8-D545DB5DF0CB}" dt="2020-11-12T19:24:05.353" v="1060" actId="14100"/>
          <ac:cxnSpMkLst>
            <pc:docMk/>
            <pc:sldMk cId="246462134" sldId="260"/>
            <ac:cxnSpMk id="163" creationId="{E9318AEE-EB6D-42A7-B48C-35068C0C607B}"/>
          </ac:cxnSpMkLst>
        </pc:cxnChg>
        <pc:cxnChg chg="add mod">
          <ac:chgData name="Gabriel Felipe Sabogal Rojas" userId="1a271d49ee2b16d3" providerId="LiveId" clId="{A4B47C16-D7AE-4457-92E8-D545DB5DF0CB}" dt="2020-11-23T14:17:22.790" v="2379" actId="1076"/>
          <ac:cxnSpMkLst>
            <pc:docMk/>
            <pc:sldMk cId="246462134" sldId="260"/>
            <ac:cxnSpMk id="164" creationId="{E8206F92-DB01-4C9F-9FD3-E8D8E2CDC94A}"/>
          </ac:cxnSpMkLst>
        </pc:cxnChg>
        <pc:cxnChg chg="mod">
          <ac:chgData name="Gabriel Felipe Sabogal Rojas" userId="1a271d49ee2b16d3" providerId="LiveId" clId="{A4B47C16-D7AE-4457-92E8-D545DB5DF0CB}" dt="2020-11-13T21:56:53.581" v="1427" actId="20577"/>
          <ac:cxnSpMkLst>
            <pc:docMk/>
            <pc:sldMk cId="246462134" sldId="260"/>
            <ac:cxnSpMk id="166" creationId="{7D90E005-DAB3-4FB0-85DE-ABFC00C5624E}"/>
          </ac:cxnSpMkLst>
        </pc:cxnChg>
        <pc:cxnChg chg="mod">
          <ac:chgData name="Gabriel Felipe Sabogal Rojas" userId="1a271d49ee2b16d3" providerId="LiveId" clId="{A4B47C16-D7AE-4457-92E8-D545DB5DF0CB}" dt="2020-11-23T13:09:14.045" v="2248" actId="20577"/>
          <ac:cxnSpMkLst>
            <pc:docMk/>
            <pc:sldMk cId="246462134" sldId="260"/>
            <ac:cxnSpMk id="169" creationId="{4D8678A7-65BE-4301-A865-1330D7D76BC6}"/>
          </ac:cxnSpMkLst>
        </pc:cxnChg>
        <pc:cxnChg chg="mod">
          <ac:chgData name="Gabriel Felipe Sabogal Rojas" userId="1a271d49ee2b16d3" providerId="LiveId" clId="{A4B47C16-D7AE-4457-92E8-D545DB5DF0CB}" dt="2020-11-13T21:36:03.556" v="1353" actId="20577"/>
          <ac:cxnSpMkLst>
            <pc:docMk/>
            <pc:sldMk cId="246462134" sldId="260"/>
            <ac:cxnSpMk id="172" creationId="{71E42D60-FF69-4710-8D69-4BAE0B9915EF}"/>
          </ac:cxnSpMkLst>
        </pc:cxnChg>
        <pc:cxnChg chg="mod">
          <ac:chgData name="Gabriel Felipe Sabogal Rojas" userId="1a271d49ee2b16d3" providerId="LiveId" clId="{A4B47C16-D7AE-4457-92E8-D545DB5DF0CB}" dt="2020-11-12T19:32:25.562" v="1115" actId="14100"/>
          <ac:cxnSpMkLst>
            <pc:docMk/>
            <pc:sldMk cId="246462134" sldId="260"/>
            <ac:cxnSpMk id="173" creationId="{4D738BD4-A236-421F-9F96-3C997580AA12}"/>
          </ac:cxnSpMkLst>
        </pc:cxnChg>
        <pc:cxnChg chg="add mod">
          <ac:chgData name="Gabriel Felipe Sabogal Rojas" userId="1a271d49ee2b16d3" providerId="LiveId" clId="{A4B47C16-D7AE-4457-92E8-D545DB5DF0CB}" dt="2020-11-12T19:14:25.264" v="1013" actId="14100"/>
          <ac:cxnSpMkLst>
            <pc:docMk/>
            <pc:sldMk cId="246462134" sldId="260"/>
            <ac:cxnSpMk id="175" creationId="{E2371ADD-BBE5-41F0-A103-9A34E9349EA0}"/>
          </ac:cxnSpMkLst>
        </pc:cxnChg>
        <pc:cxnChg chg="add mod">
          <ac:chgData name="Gabriel Felipe Sabogal Rojas" userId="1a271d49ee2b16d3" providerId="LiveId" clId="{A4B47C16-D7AE-4457-92E8-D545DB5DF0CB}" dt="2020-11-13T21:48:40.280" v="1366" actId="1076"/>
          <ac:cxnSpMkLst>
            <pc:docMk/>
            <pc:sldMk cId="246462134" sldId="260"/>
            <ac:cxnSpMk id="178" creationId="{F9FE9161-37B9-4FAC-A16F-DEA4B22D619B}"/>
          </ac:cxnSpMkLst>
        </pc:cxnChg>
        <pc:cxnChg chg="mod">
          <ac:chgData name="Gabriel Felipe Sabogal Rojas" userId="1a271d49ee2b16d3" providerId="LiveId" clId="{A4B47C16-D7AE-4457-92E8-D545DB5DF0CB}" dt="2020-11-13T21:36:07.805" v="1356" actId="1076"/>
          <ac:cxnSpMkLst>
            <pc:docMk/>
            <pc:sldMk cId="246462134" sldId="260"/>
            <ac:cxnSpMk id="183" creationId="{995C78BA-FC53-4578-A1A4-AD7CE267422A}"/>
          </ac:cxnSpMkLst>
        </pc:cxnChg>
        <pc:cxnChg chg="add mod">
          <ac:chgData name="Gabriel Felipe Sabogal Rojas" userId="1a271d49ee2b16d3" providerId="LiveId" clId="{A4B47C16-D7AE-4457-92E8-D545DB5DF0CB}" dt="2020-11-23T13:12:30.081" v="2288" actId="20577"/>
          <ac:cxnSpMkLst>
            <pc:docMk/>
            <pc:sldMk cId="246462134" sldId="260"/>
            <ac:cxnSpMk id="196" creationId="{8BE6BDDB-0267-44ED-93A6-F6BA152E594A}"/>
          </ac:cxnSpMkLst>
        </pc:cxnChg>
        <pc:cxnChg chg="mod">
          <ac:chgData name="Gabriel Felipe Sabogal Rojas" userId="1a271d49ee2b16d3" providerId="LiveId" clId="{A4B47C16-D7AE-4457-92E8-D545DB5DF0CB}" dt="2020-11-12T19:36:27.196" v="1156" actId="14100"/>
          <ac:cxnSpMkLst>
            <pc:docMk/>
            <pc:sldMk cId="246462134" sldId="260"/>
            <ac:cxnSpMk id="198" creationId="{F6DF9780-5DCB-4D4C-93A2-12E763FD4FAF}"/>
          </ac:cxnSpMkLst>
        </pc:cxnChg>
        <pc:cxnChg chg="mod">
          <ac:chgData name="Gabriel Felipe Sabogal Rojas" userId="1a271d49ee2b16d3" providerId="LiveId" clId="{A4B47C16-D7AE-4457-92E8-D545DB5DF0CB}" dt="2020-11-12T19:36:24.318" v="1155" actId="1076"/>
          <ac:cxnSpMkLst>
            <pc:docMk/>
            <pc:sldMk cId="246462134" sldId="260"/>
            <ac:cxnSpMk id="201" creationId="{D7DE218F-F1FE-4CC1-8998-C20CA63CCD2D}"/>
          </ac:cxnSpMkLst>
        </pc:cxnChg>
        <pc:cxnChg chg="mod">
          <ac:chgData name="Gabriel Felipe Sabogal Rojas" userId="1a271d49ee2b16d3" providerId="LiveId" clId="{A4B47C16-D7AE-4457-92E8-D545DB5DF0CB}" dt="2020-11-12T19:36:42.440" v="1160" actId="14100"/>
          <ac:cxnSpMkLst>
            <pc:docMk/>
            <pc:sldMk cId="246462134" sldId="260"/>
            <ac:cxnSpMk id="204" creationId="{A0048D0D-1E6F-4875-93E7-32ED7E36F18E}"/>
          </ac:cxnSpMkLst>
        </pc:cxnChg>
        <pc:cxnChg chg="del mod">
          <ac:chgData name="Gabriel Felipe Sabogal Rojas" userId="1a271d49ee2b16d3" providerId="LiveId" clId="{A4B47C16-D7AE-4457-92E8-D545DB5DF0CB}" dt="2020-11-12T19:11:13.882" v="970" actId="478"/>
          <ac:cxnSpMkLst>
            <pc:docMk/>
            <pc:sldMk cId="246462134" sldId="260"/>
            <ac:cxnSpMk id="205" creationId="{1B10BD03-D2FA-4BAC-837D-ACC0B62F7D24}"/>
          </ac:cxnSpMkLst>
        </pc:cxnChg>
        <pc:cxnChg chg="add mod">
          <ac:chgData name="Gabriel Felipe Sabogal Rojas" userId="1a271d49ee2b16d3" providerId="LiveId" clId="{A4B47C16-D7AE-4457-92E8-D545DB5DF0CB}" dt="2020-11-12T19:43:43.815" v="1238" actId="1076"/>
          <ac:cxnSpMkLst>
            <pc:docMk/>
            <pc:sldMk cId="246462134" sldId="260"/>
            <ac:cxnSpMk id="206" creationId="{CE98A5E6-5569-4380-8D4A-E7848B23C5CE}"/>
          </ac:cxnSpMkLst>
        </pc:cxnChg>
        <pc:cxnChg chg="del mod">
          <ac:chgData name="Gabriel Felipe Sabogal Rojas" userId="1a271d49ee2b16d3" providerId="LiveId" clId="{A4B47C16-D7AE-4457-92E8-D545DB5DF0CB}" dt="2020-11-12T19:06:48.584" v="939" actId="478"/>
          <ac:cxnSpMkLst>
            <pc:docMk/>
            <pc:sldMk cId="246462134" sldId="260"/>
            <ac:cxnSpMk id="211" creationId="{F00F6525-722D-480D-A3EE-58E7C6CA10AB}"/>
          </ac:cxnSpMkLst>
        </pc:cxnChg>
        <pc:cxnChg chg="mod">
          <ac:chgData name="Gabriel Felipe Sabogal Rojas" userId="1a271d49ee2b16d3" providerId="LiveId" clId="{A4B47C16-D7AE-4457-92E8-D545DB5DF0CB}" dt="2020-11-23T13:07:05.579" v="2198" actId="6549"/>
          <ac:cxnSpMkLst>
            <pc:docMk/>
            <pc:sldMk cId="246462134" sldId="260"/>
            <ac:cxnSpMk id="213" creationId="{01A02C17-039E-4C83-AD47-A63B99216B9D}"/>
          </ac:cxnSpMkLst>
        </pc:cxnChg>
        <pc:cxnChg chg="del mod">
          <ac:chgData name="Gabriel Felipe Sabogal Rojas" userId="1a271d49ee2b16d3" providerId="LiveId" clId="{A4B47C16-D7AE-4457-92E8-D545DB5DF0CB}" dt="2020-11-12T14:30:32.493" v="733" actId="478"/>
          <ac:cxnSpMkLst>
            <pc:docMk/>
            <pc:sldMk cId="246462134" sldId="260"/>
            <ac:cxnSpMk id="216" creationId="{19F09BA6-85AE-4D43-A246-6325CF5E1EEE}"/>
          </ac:cxnSpMkLst>
        </pc:cxnChg>
        <pc:cxnChg chg="del mod">
          <ac:chgData name="Gabriel Felipe Sabogal Rojas" userId="1a271d49ee2b16d3" providerId="LiveId" clId="{A4B47C16-D7AE-4457-92E8-D545DB5DF0CB}" dt="2020-11-23T13:17:52.364" v="2329" actId="478"/>
          <ac:cxnSpMkLst>
            <pc:docMk/>
            <pc:sldMk cId="246462134" sldId="260"/>
            <ac:cxnSpMk id="219" creationId="{7FC61FCB-B6E8-4C8B-90B6-3832872015D7}"/>
          </ac:cxnSpMkLst>
        </pc:cxnChg>
        <pc:cxnChg chg="del mod">
          <ac:chgData name="Gabriel Felipe Sabogal Rojas" userId="1a271d49ee2b16d3" providerId="LiveId" clId="{A4B47C16-D7AE-4457-92E8-D545DB5DF0CB}" dt="2020-11-23T13:17:47.487" v="2327" actId="478"/>
          <ac:cxnSpMkLst>
            <pc:docMk/>
            <pc:sldMk cId="246462134" sldId="260"/>
            <ac:cxnSpMk id="223" creationId="{04AC319A-604A-4B55-98D7-3F4E6EBA29C5}"/>
          </ac:cxnSpMkLst>
        </pc:cxnChg>
        <pc:cxnChg chg="mod">
          <ac:chgData name="Gabriel Felipe Sabogal Rojas" userId="1a271d49ee2b16d3" providerId="LiveId" clId="{A4B47C16-D7AE-4457-92E8-D545DB5DF0CB}" dt="2020-11-12T19:12:58.904" v="995" actId="1076"/>
          <ac:cxnSpMkLst>
            <pc:docMk/>
            <pc:sldMk cId="246462134" sldId="260"/>
            <ac:cxnSpMk id="228" creationId="{7EC817BB-15C7-4230-990D-126DDC71DCEE}"/>
          </ac:cxnSpMkLst>
        </pc:cxnChg>
        <pc:cxnChg chg="mod">
          <ac:chgData name="Gabriel Felipe Sabogal Rojas" userId="1a271d49ee2b16d3" providerId="LiveId" clId="{A4B47C16-D7AE-4457-92E8-D545DB5DF0CB}" dt="2020-11-23T13:19:57.656" v="2362" actId="1076"/>
          <ac:cxnSpMkLst>
            <pc:docMk/>
            <pc:sldMk cId="246462134" sldId="260"/>
            <ac:cxnSpMk id="231" creationId="{1C01EBE5-197C-47EC-B9B9-1A58826A97F9}"/>
          </ac:cxnSpMkLst>
        </pc:cxnChg>
        <pc:cxnChg chg="mod">
          <ac:chgData name="Gabriel Felipe Sabogal Rojas" userId="1a271d49ee2b16d3" providerId="LiveId" clId="{A4B47C16-D7AE-4457-92E8-D545DB5DF0CB}" dt="2020-11-23T13:20:02.572" v="2363" actId="1076"/>
          <ac:cxnSpMkLst>
            <pc:docMk/>
            <pc:sldMk cId="246462134" sldId="260"/>
            <ac:cxnSpMk id="234" creationId="{8EDC22DB-F42F-45C2-ADC5-1C9294DEA6E8}"/>
          </ac:cxnSpMkLst>
        </pc:cxnChg>
        <pc:cxnChg chg="mod">
          <ac:chgData name="Gabriel Felipe Sabogal Rojas" userId="1a271d49ee2b16d3" providerId="LiveId" clId="{A4B47C16-D7AE-4457-92E8-D545DB5DF0CB}" dt="2020-11-12T18:57:12.266" v="892" actId="20577"/>
          <ac:cxnSpMkLst>
            <pc:docMk/>
            <pc:sldMk cId="246462134" sldId="260"/>
            <ac:cxnSpMk id="246" creationId="{2F9225B7-F5CE-4450-A832-67BFEC70B950}"/>
          </ac:cxnSpMkLst>
        </pc:cxnChg>
        <pc:cxnChg chg="mod">
          <ac:chgData name="Gabriel Felipe Sabogal Rojas" userId="1a271d49ee2b16d3" providerId="LiveId" clId="{A4B47C16-D7AE-4457-92E8-D545DB5DF0CB}" dt="2020-11-12T19:00:53.032" v="925" actId="14100"/>
          <ac:cxnSpMkLst>
            <pc:docMk/>
            <pc:sldMk cId="246462134" sldId="260"/>
            <ac:cxnSpMk id="252" creationId="{7774C050-8764-4983-9832-317C5572E86D}"/>
          </ac:cxnSpMkLst>
        </pc:cxnChg>
        <pc:cxnChg chg="add mod">
          <ac:chgData name="Gabriel Felipe Sabogal Rojas" userId="1a271d49ee2b16d3" providerId="LiveId" clId="{A4B47C16-D7AE-4457-92E8-D545DB5DF0CB}" dt="2020-11-23T13:18:30.694" v="2341" actId="14100"/>
          <ac:cxnSpMkLst>
            <pc:docMk/>
            <pc:sldMk cId="246462134" sldId="260"/>
            <ac:cxnSpMk id="256" creationId="{FCEF9075-3823-4450-B70E-A00A38F1DA47}"/>
          </ac:cxnSpMkLst>
        </pc:cxnChg>
        <pc:cxnChg chg="mod">
          <ac:chgData name="Gabriel Felipe Sabogal Rojas" userId="1a271d49ee2b16d3" providerId="LiveId" clId="{A4B47C16-D7AE-4457-92E8-D545DB5DF0CB}" dt="2020-11-12T19:00:57.216" v="926" actId="14100"/>
          <ac:cxnSpMkLst>
            <pc:docMk/>
            <pc:sldMk cId="246462134" sldId="260"/>
            <ac:cxnSpMk id="257" creationId="{CB372C92-0DF3-4170-BFE5-9153173D96A9}"/>
          </ac:cxnSpMkLst>
        </pc:cxnChg>
        <pc:cxnChg chg="mod">
          <ac:chgData name="Gabriel Felipe Sabogal Rojas" userId="1a271d49ee2b16d3" providerId="LiveId" clId="{A4B47C16-D7AE-4457-92E8-D545DB5DF0CB}" dt="2020-11-12T18:57:12.266" v="892" actId="20577"/>
          <ac:cxnSpMkLst>
            <pc:docMk/>
            <pc:sldMk cId="246462134" sldId="260"/>
            <ac:cxnSpMk id="264" creationId="{DFE70524-C29D-4ECE-BF56-1FE3A9158A6B}"/>
          </ac:cxnSpMkLst>
        </pc:cxnChg>
        <pc:cxnChg chg="del mod">
          <ac:chgData name="Gabriel Felipe Sabogal Rojas" userId="1a271d49ee2b16d3" providerId="LiveId" clId="{A4B47C16-D7AE-4457-92E8-D545DB5DF0CB}" dt="2020-11-23T13:19:43.605" v="2357" actId="478"/>
          <ac:cxnSpMkLst>
            <pc:docMk/>
            <pc:sldMk cId="246462134" sldId="260"/>
            <ac:cxnSpMk id="271" creationId="{836F599F-2087-4047-88C5-C90A7408976D}"/>
          </ac:cxnSpMkLst>
        </pc:cxnChg>
        <pc:cxnChg chg="mod">
          <ac:chgData name="Gabriel Felipe Sabogal Rojas" userId="1a271d49ee2b16d3" providerId="LiveId" clId="{A4B47C16-D7AE-4457-92E8-D545DB5DF0CB}" dt="2020-11-12T19:37:43.111" v="1173" actId="1076"/>
          <ac:cxnSpMkLst>
            <pc:docMk/>
            <pc:sldMk cId="246462134" sldId="260"/>
            <ac:cxnSpMk id="279" creationId="{85111C73-6CA4-45AB-8872-C5CF147029CB}"/>
          </ac:cxnSpMkLst>
        </pc:cxnChg>
        <pc:cxnChg chg="mod">
          <ac:chgData name="Gabriel Felipe Sabogal Rojas" userId="1a271d49ee2b16d3" providerId="LiveId" clId="{A4B47C16-D7AE-4457-92E8-D545DB5DF0CB}" dt="2020-11-23T13:20:06.240" v="2364" actId="1076"/>
          <ac:cxnSpMkLst>
            <pc:docMk/>
            <pc:sldMk cId="246462134" sldId="260"/>
            <ac:cxnSpMk id="286" creationId="{9C9E0D42-1BF1-4C49-A0BA-55AAF55DAF10}"/>
          </ac:cxnSpMkLst>
        </pc:cxnChg>
        <pc:cxnChg chg="mod">
          <ac:chgData name="Gabriel Felipe Sabogal Rojas" userId="1a271d49ee2b16d3" providerId="LiveId" clId="{A4B47C16-D7AE-4457-92E8-D545DB5DF0CB}" dt="2020-11-23T13:13:20.372" v="2297" actId="6549"/>
          <ac:cxnSpMkLst>
            <pc:docMk/>
            <pc:sldMk cId="246462134" sldId="260"/>
            <ac:cxnSpMk id="299" creationId="{0F6F2C97-951E-4632-AE32-EA3887E39EEC}"/>
          </ac:cxnSpMkLst>
        </pc:cxnChg>
        <pc:cxnChg chg="mod">
          <ac:chgData name="Gabriel Felipe Sabogal Rojas" userId="1a271d49ee2b16d3" providerId="LiveId" clId="{A4B47C16-D7AE-4457-92E8-D545DB5DF0CB}" dt="2020-11-12T19:32:14.426" v="1113" actId="14100"/>
          <ac:cxnSpMkLst>
            <pc:docMk/>
            <pc:sldMk cId="246462134" sldId="260"/>
            <ac:cxnSpMk id="303" creationId="{F1BF2E2D-26F1-4CA6-A54D-D99D601C84CE}"/>
          </ac:cxnSpMkLst>
        </pc:cxnChg>
        <pc:cxnChg chg="mod">
          <ac:chgData name="Gabriel Felipe Sabogal Rojas" userId="1a271d49ee2b16d3" providerId="LiveId" clId="{A4B47C16-D7AE-4457-92E8-D545DB5DF0CB}" dt="2020-11-23T13:09:36.099" v="2276" actId="1076"/>
          <ac:cxnSpMkLst>
            <pc:docMk/>
            <pc:sldMk cId="246462134" sldId="260"/>
            <ac:cxnSpMk id="312" creationId="{938DAD52-F13C-4B95-ADBF-5A190EC94497}"/>
          </ac:cxnSpMkLst>
        </pc:cxnChg>
        <pc:cxnChg chg="del mod">
          <ac:chgData name="Gabriel Felipe Sabogal Rojas" userId="1a271d49ee2b16d3" providerId="LiveId" clId="{A4B47C16-D7AE-4457-92E8-D545DB5DF0CB}" dt="2020-11-23T13:08:38.480" v="2221" actId="478"/>
          <ac:cxnSpMkLst>
            <pc:docMk/>
            <pc:sldMk cId="246462134" sldId="260"/>
            <ac:cxnSpMk id="323" creationId="{B31B9F9C-2C77-4028-BF5B-7819268381D8}"/>
          </ac:cxnSpMkLst>
        </pc:cxnChg>
        <pc:cxnChg chg="mod">
          <ac:chgData name="Gabriel Felipe Sabogal Rojas" userId="1a271d49ee2b16d3" providerId="LiveId" clId="{A4B47C16-D7AE-4457-92E8-D545DB5DF0CB}" dt="2020-11-23T13:15:17.840" v="2314"/>
          <ac:cxnSpMkLst>
            <pc:docMk/>
            <pc:sldMk cId="246462134" sldId="260"/>
            <ac:cxnSpMk id="340" creationId="{067D6A31-F2D0-468B-910D-4ECF2AA68043}"/>
          </ac:cxnSpMkLst>
        </pc:cxnChg>
        <pc:cxnChg chg="mod">
          <ac:chgData name="Gabriel Felipe Sabogal Rojas" userId="1a271d49ee2b16d3" providerId="LiveId" clId="{A4B47C16-D7AE-4457-92E8-D545DB5DF0CB}" dt="2020-11-09T23:23:16.140" v="98" actId="1076"/>
          <ac:cxnSpMkLst>
            <pc:docMk/>
            <pc:sldMk cId="246462134" sldId="260"/>
            <ac:cxnSpMk id="364" creationId="{AA48BFEA-E713-4296-8A15-51B7ECC1E1E8}"/>
          </ac:cxnSpMkLst>
        </pc:cxnChg>
        <pc:cxnChg chg="mod">
          <ac:chgData name="Gabriel Felipe Sabogal Rojas" userId="1a271d49ee2b16d3" providerId="LiveId" clId="{A4B47C16-D7AE-4457-92E8-D545DB5DF0CB}" dt="2020-11-09T23:23:16.140" v="98" actId="1076"/>
          <ac:cxnSpMkLst>
            <pc:docMk/>
            <pc:sldMk cId="246462134" sldId="260"/>
            <ac:cxnSpMk id="367" creationId="{09FD6E13-4CE9-475A-BF49-3C08247C717A}"/>
          </ac:cxnSpMkLst>
        </pc:cxnChg>
        <pc:cxnChg chg="mod">
          <ac:chgData name="Gabriel Felipe Sabogal Rojas" userId="1a271d49ee2b16d3" providerId="LiveId" clId="{A4B47C16-D7AE-4457-92E8-D545DB5DF0CB}" dt="2020-11-12T19:32:54.555" v="1123" actId="1076"/>
          <ac:cxnSpMkLst>
            <pc:docMk/>
            <pc:sldMk cId="246462134" sldId="260"/>
            <ac:cxnSpMk id="371" creationId="{F2DDD3B0-2464-4200-A3D0-CFC2577FBE3F}"/>
          </ac:cxnSpMkLst>
        </pc:cxnChg>
        <pc:cxnChg chg="mod">
          <ac:chgData name="Gabriel Felipe Sabogal Rojas" userId="1a271d49ee2b16d3" providerId="LiveId" clId="{A4B47C16-D7AE-4457-92E8-D545DB5DF0CB}" dt="2020-11-12T19:12:58.904" v="995" actId="1076"/>
          <ac:cxnSpMkLst>
            <pc:docMk/>
            <pc:sldMk cId="246462134" sldId="260"/>
            <ac:cxnSpMk id="373" creationId="{DD18BF8B-58DF-46D5-8D63-7F491EF93FD4}"/>
          </ac:cxnSpMkLst>
        </pc:cxnChg>
        <pc:cxnChg chg="del mod">
          <ac:chgData name="Gabriel Felipe Sabogal Rojas" userId="1a271d49ee2b16d3" providerId="LiveId" clId="{A4B47C16-D7AE-4457-92E8-D545DB5DF0CB}" dt="2020-11-12T19:13:45.486" v="1010" actId="478"/>
          <ac:cxnSpMkLst>
            <pc:docMk/>
            <pc:sldMk cId="246462134" sldId="260"/>
            <ac:cxnSpMk id="376" creationId="{E737A629-EF5A-49FC-93A5-1F1BE2753E1C}"/>
          </ac:cxnSpMkLst>
        </pc:cxnChg>
        <pc:cxnChg chg="del mod">
          <ac:chgData name="Gabriel Felipe Sabogal Rojas" userId="1a271d49ee2b16d3" providerId="LiveId" clId="{A4B47C16-D7AE-4457-92E8-D545DB5DF0CB}" dt="2020-11-12T19:13:42.926" v="1009" actId="478"/>
          <ac:cxnSpMkLst>
            <pc:docMk/>
            <pc:sldMk cId="246462134" sldId="260"/>
            <ac:cxnSpMk id="379" creationId="{FC888C5E-F5D7-42C8-A8A5-9AEAC25025E0}"/>
          </ac:cxnSpMkLst>
        </pc:cxnChg>
        <pc:cxnChg chg="mod">
          <ac:chgData name="Gabriel Felipe Sabogal Rojas" userId="1a271d49ee2b16d3" providerId="LiveId" clId="{A4B47C16-D7AE-4457-92E8-D545DB5DF0CB}" dt="2020-11-12T19:13:29.451" v="1007"/>
          <ac:cxnSpMkLst>
            <pc:docMk/>
            <pc:sldMk cId="246462134" sldId="260"/>
            <ac:cxnSpMk id="387" creationId="{B51D2275-12CC-4A2B-998A-BB567D940C95}"/>
          </ac:cxnSpMkLst>
        </pc:cxnChg>
        <pc:cxnChg chg="mod">
          <ac:chgData name="Gabriel Felipe Sabogal Rojas" userId="1a271d49ee2b16d3" providerId="LiveId" clId="{A4B47C16-D7AE-4457-92E8-D545DB5DF0CB}" dt="2020-11-12T19:23:29.317" v="1058" actId="14100"/>
          <ac:cxnSpMkLst>
            <pc:docMk/>
            <pc:sldMk cId="246462134" sldId="260"/>
            <ac:cxnSpMk id="398" creationId="{E7CED5F2-7C84-456E-88FE-EBC7001B7670}"/>
          </ac:cxnSpMkLst>
        </pc:cxnChg>
        <pc:cxnChg chg="mod">
          <ac:chgData name="Gabriel Felipe Sabogal Rojas" userId="1a271d49ee2b16d3" providerId="LiveId" clId="{A4B47C16-D7AE-4457-92E8-D545DB5DF0CB}" dt="2020-11-12T19:43:40.181" v="1237" actId="1076"/>
          <ac:cxnSpMkLst>
            <pc:docMk/>
            <pc:sldMk cId="246462134" sldId="260"/>
            <ac:cxnSpMk id="412" creationId="{95D76E59-8178-42D8-9A21-CBBB37159110}"/>
          </ac:cxnSpMkLst>
        </pc:cxnChg>
        <pc:cxnChg chg="mod">
          <ac:chgData name="Gabriel Felipe Sabogal Rojas" userId="1a271d49ee2b16d3" providerId="LiveId" clId="{A4B47C16-D7AE-4457-92E8-D545DB5DF0CB}" dt="2020-11-12T19:23:25.227" v="1057" actId="1076"/>
          <ac:cxnSpMkLst>
            <pc:docMk/>
            <pc:sldMk cId="246462134" sldId="260"/>
            <ac:cxnSpMk id="416" creationId="{23CCB563-48C8-487C-9E37-0AA1C2F10F60}"/>
          </ac:cxnSpMkLst>
        </pc:cxnChg>
        <pc:cxnChg chg="mod">
          <ac:chgData name="Gabriel Felipe Sabogal Rojas" userId="1a271d49ee2b16d3" providerId="LiveId" clId="{A4B47C16-D7AE-4457-92E8-D545DB5DF0CB}" dt="2020-11-23T13:11:56.444" v="2286" actId="1076"/>
          <ac:cxnSpMkLst>
            <pc:docMk/>
            <pc:sldMk cId="246462134" sldId="260"/>
            <ac:cxnSpMk id="426" creationId="{091FCEEF-0ED6-4F81-94D2-21609B2F8D56}"/>
          </ac:cxnSpMkLst>
        </pc:cxnChg>
        <pc:cxnChg chg="del mod">
          <ac:chgData name="Gabriel Felipe Sabogal Rojas" userId="1a271d49ee2b16d3" providerId="LiveId" clId="{A4B47C16-D7AE-4457-92E8-D545DB5DF0CB}" dt="2020-11-23T13:11:44.780" v="2285" actId="478"/>
          <ac:cxnSpMkLst>
            <pc:docMk/>
            <pc:sldMk cId="246462134" sldId="260"/>
            <ac:cxnSpMk id="429" creationId="{F84D6731-DD81-4648-BFC9-818AE03912CB}"/>
          </ac:cxnSpMkLst>
        </pc:cxnChg>
        <pc:cxnChg chg="mod">
          <ac:chgData name="Gabriel Felipe Sabogal Rojas" userId="1a271d49ee2b16d3" providerId="LiveId" clId="{A4B47C16-D7AE-4457-92E8-D545DB5DF0CB}" dt="2020-11-12T19:33:56.927" v="1144" actId="1076"/>
          <ac:cxnSpMkLst>
            <pc:docMk/>
            <pc:sldMk cId="246462134" sldId="260"/>
            <ac:cxnSpMk id="465" creationId="{626800B9-4692-4BB4-ADC2-3755A93BCCB0}"/>
          </ac:cxnSpMkLst>
        </pc:cxnChg>
        <pc:cxnChg chg="del mod">
          <ac:chgData name="Gabriel Felipe Sabogal Rojas" userId="1a271d49ee2b16d3" providerId="LiveId" clId="{A4B47C16-D7AE-4457-92E8-D545DB5DF0CB}" dt="2020-11-12T19:37:01.876" v="1164" actId="478"/>
          <ac:cxnSpMkLst>
            <pc:docMk/>
            <pc:sldMk cId="246462134" sldId="260"/>
            <ac:cxnSpMk id="501" creationId="{B75BAFD1-2BB5-4BD2-AA6B-19FF103B320C}"/>
          </ac:cxnSpMkLst>
        </pc:cxnChg>
      </pc:sldChg>
    </pc:docChg>
  </pc:docChgLst>
  <pc:docChgLst>
    <pc:chgData name="Andres Felipe Currea Rojas" userId="S::andres.currea@uaesp.gov.co::05fcb217-88f4-4981-8cf6-7dc3e9a631a4" providerId="AD" clId="Web-{1DDBC682-7F98-F86B-C089-3F014A347B71}"/>
    <pc:docChg chg="modSld">
      <pc:chgData name="Andres Felipe Currea Rojas" userId="S::andres.currea@uaesp.gov.co::05fcb217-88f4-4981-8cf6-7dc3e9a631a4" providerId="AD" clId="Web-{1DDBC682-7F98-F86B-C089-3F014A347B71}" dt="2020-11-13T16:05:38.953" v="289" actId="1076"/>
      <pc:docMkLst>
        <pc:docMk/>
      </pc:docMkLst>
      <pc:sldChg chg="modSp">
        <pc:chgData name="Andres Felipe Currea Rojas" userId="S::andres.currea@uaesp.gov.co::05fcb217-88f4-4981-8cf6-7dc3e9a631a4" providerId="AD" clId="Web-{1DDBC682-7F98-F86B-C089-3F014A347B71}" dt="2020-11-13T15:53:46.354" v="38" actId="20577"/>
        <pc:sldMkLst>
          <pc:docMk/>
          <pc:sldMk cId="3380802068" sldId="259"/>
        </pc:sldMkLst>
        <pc:spChg chg="mod">
          <ac:chgData name="Andres Felipe Currea Rojas" userId="S::andres.currea@uaesp.gov.co::05fcb217-88f4-4981-8cf6-7dc3e9a631a4" providerId="AD" clId="Web-{1DDBC682-7F98-F86B-C089-3F014A347B71}" dt="2020-11-13T15:53:46.354" v="38" actId="20577"/>
          <ac:spMkLst>
            <pc:docMk/>
            <pc:sldMk cId="3380802068" sldId="259"/>
            <ac:spMk id="11" creationId="{ABB7D695-32D2-4F19-B488-2FEB51ECD40A}"/>
          </ac:spMkLst>
        </pc:spChg>
        <pc:cxnChg chg="mod">
          <ac:chgData name="Andres Felipe Currea Rojas" userId="S::andres.currea@uaesp.gov.co::05fcb217-88f4-4981-8cf6-7dc3e9a631a4" providerId="AD" clId="Web-{1DDBC682-7F98-F86B-C089-3F014A347B71}" dt="2020-11-13T15:53:37.947" v="25" actId="20577"/>
          <ac:cxnSpMkLst>
            <pc:docMk/>
            <pc:sldMk cId="3380802068" sldId="259"/>
            <ac:cxnSpMk id="141" creationId="{1B564530-F7A5-4067-A33A-4AC0115ECB0F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5:53:37.947" v="25" actId="20577"/>
          <ac:cxnSpMkLst>
            <pc:docMk/>
            <pc:sldMk cId="3380802068" sldId="259"/>
            <ac:cxnSpMk id="213" creationId="{01A02C17-039E-4C83-AD47-A63B99216B9D}"/>
          </ac:cxnSpMkLst>
        </pc:cxnChg>
      </pc:sldChg>
      <pc:sldChg chg="modSp">
        <pc:chgData name="Andres Felipe Currea Rojas" userId="S::andres.currea@uaesp.gov.co::05fcb217-88f4-4981-8cf6-7dc3e9a631a4" providerId="AD" clId="Web-{1DDBC682-7F98-F86B-C089-3F014A347B71}" dt="2020-11-13T16:05:38.953" v="289" actId="1076"/>
        <pc:sldMkLst>
          <pc:docMk/>
          <pc:sldMk cId="246462134" sldId="260"/>
        </pc:sldMkLst>
        <pc:spChg chg="mod">
          <ac:chgData name="Andres Felipe Currea Rojas" userId="S::andres.currea@uaesp.gov.co::05fcb217-88f4-4981-8cf6-7dc3e9a631a4" providerId="AD" clId="Web-{1DDBC682-7F98-F86B-C089-3F014A347B71}" dt="2020-11-13T15:55:27.375" v="125" actId="20577"/>
          <ac:spMkLst>
            <pc:docMk/>
            <pc:sldMk cId="246462134" sldId="260"/>
            <ac:spMk id="11" creationId="{ABB7D695-32D2-4F19-B488-2FEB51ECD40A}"/>
          </ac:spMkLst>
        </pc:spChg>
        <pc:spChg chg="mod">
          <ac:chgData name="Andres Felipe Currea Rojas" userId="S::andres.currea@uaesp.gov.co::05fcb217-88f4-4981-8cf6-7dc3e9a631a4" providerId="AD" clId="Web-{1DDBC682-7F98-F86B-C089-3F014A347B71}" dt="2020-11-13T15:59:28.606" v="275" actId="20577"/>
          <ac:spMkLst>
            <pc:docMk/>
            <pc:sldMk cId="246462134" sldId="260"/>
            <ac:spMk id="65" creationId="{783B4D6F-FC7D-4A9C-88ED-73D18CADDD0D}"/>
          </ac:spMkLst>
        </pc:spChg>
        <pc:spChg chg="mod">
          <ac:chgData name="Andres Felipe Currea Rojas" userId="S::andres.currea@uaesp.gov.co::05fcb217-88f4-4981-8cf6-7dc3e9a631a4" providerId="AD" clId="Web-{1DDBC682-7F98-F86B-C089-3F014A347B71}" dt="2020-11-13T15:56:27.893" v="191" actId="20577"/>
          <ac:spMkLst>
            <pc:docMk/>
            <pc:sldMk cId="246462134" sldId="260"/>
            <ac:spMk id="71" creationId="{BCA84356-5511-46F2-9917-5F950E51069D}"/>
          </ac:spMkLst>
        </pc:spChg>
        <pc:spChg chg="mod">
          <ac:chgData name="Andres Felipe Currea Rojas" userId="S::andres.currea@uaesp.gov.co::05fcb217-88f4-4981-8cf6-7dc3e9a631a4" providerId="AD" clId="Web-{1DDBC682-7F98-F86B-C089-3F014A347B71}" dt="2020-11-13T15:58:32.290" v="257" actId="20577"/>
          <ac:spMkLst>
            <pc:docMk/>
            <pc:sldMk cId="246462134" sldId="260"/>
            <ac:spMk id="82" creationId="{4977C812-FD1E-41E5-9C04-FD7727EEAB75}"/>
          </ac:spMkLst>
        </pc:spChg>
        <pc:spChg chg="mod">
          <ac:chgData name="Andres Felipe Currea Rojas" userId="S::andres.currea@uaesp.gov.co::05fcb217-88f4-4981-8cf6-7dc3e9a631a4" providerId="AD" clId="Web-{1DDBC682-7F98-F86B-C089-3F014A347B71}" dt="2020-11-13T16:05:38.953" v="289" actId="1076"/>
          <ac:spMkLst>
            <pc:docMk/>
            <pc:sldMk cId="246462134" sldId="260"/>
            <ac:spMk id="90" creationId="{2E67B126-9287-4E0F-B6F5-611CD250EC91}"/>
          </ac:spMkLst>
        </pc:spChg>
        <pc:cxnChg chg="mod">
          <ac:chgData name="Andres Felipe Currea Rojas" userId="S::andres.currea@uaesp.gov.co::05fcb217-88f4-4981-8cf6-7dc3e9a631a4" providerId="AD" clId="Web-{1DDBC682-7F98-F86B-C089-3F014A347B71}" dt="2020-11-13T16:05:38.953" v="289" actId="1076"/>
          <ac:cxnSpMkLst>
            <pc:docMk/>
            <pc:sldMk cId="246462134" sldId="260"/>
            <ac:cxnSpMk id="79" creationId="{95AA097F-81D1-4C8E-902C-1D949AFE4DC2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5:55:26.172" v="124" actId="20577"/>
          <ac:cxnSpMkLst>
            <pc:docMk/>
            <pc:sldMk cId="246462134" sldId="260"/>
            <ac:cxnSpMk id="141" creationId="{1B564530-F7A5-4067-A33A-4AC0115ECB0F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6:05:38.953" v="289" actId="1076"/>
          <ac:cxnSpMkLst>
            <pc:docMk/>
            <pc:sldMk cId="246462134" sldId="260"/>
            <ac:cxnSpMk id="158" creationId="{F9FA7F47-F0FA-45EE-852B-B44C4B528D07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5:59:26.934" v="270" actId="20577"/>
          <ac:cxnSpMkLst>
            <pc:docMk/>
            <pc:sldMk cId="246462134" sldId="260"/>
            <ac:cxnSpMk id="178" creationId="{F9FE9161-37B9-4FAC-A16F-DEA4B22D619B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5:55:26.172" v="124" actId="20577"/>
          <ac:cxnSpMkLst>
            <pc:docMk/>
            <pc:sldMk cId="246462134" sldId="260"/>
            <ac:cxnSpMk id="213" creationId="{01A02C17-039E-4C83-AD47-A63B99216B9D}"/>
          </ac:cxnSpMkLst>
        </pc:cxnChg>
        <pc:cxnChg chg="mod">
          <ac:chgData name="Andres Felipe Currea Rojas" userId="S::andres.currea@uaesp.gov.co::05fcb217-88f4-4981-8cf6-7dc3e9a631a4" providerId="AD" clId="Web-{1DDBC682-7F98-F86B-C089-3F014A347B71}" dt="2020-11-13T15:59:26.934" v="270" actId="20577"/>
          <ac:cxnSpMkLst>
            <pc:docMk/>
            <pc:sldMk cId="246462134" sldId="260"/>
            <ac:cxnSpMk id="387" creationId="{B51D2275-12CC-4A2B-998A-BB567D940C9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644DE-793F-3943-A9F0-644B7DD7CCC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529B0-1D7C-AD49-BF5B-F135DABF1B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4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1pPr>
    <a:lvl2pPr marL="175385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2pPr>
    <a:lvl3pPr marL="3507711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3pPr>
    <a:lvl4pPr marL="526156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4pPr>
    <a:lvl5pPr marL="701541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5pPr>
    <a:lvl6pPr marL="876926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6pPr>
    <a:lvl7pPr marL="1052312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7pPr>
    <a:lvl8pPr marL="12276978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8pPr>
    <a:lvl9pPr marL="1403082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8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34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1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5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7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6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4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6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14707582" y="12800292"/>
            <a:ext cx="263425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ES" sz="2000" dirty="0" smtClean="0"/>
              <a:t>Baja eficacia del modelo actual de gestión y aprovechamiento de residuos sólidos</a:t>
            </a:r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10314283" y="14820494"/>
            <a:ext cx="40187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Dificultad </a:t>
            </a:r>
            <a:r>
              <a:rPr lang="es-ES" dirty="0">
                <a:latin typeface="Calibri"/>
                <a:cs typeface="Calibri"/>
              </a:rPr>
              <a:t>para aumentar tasas de aprovechamiento </a:t>
            </a:r>
          </a:p>
          <a:p>
            <a:pPr algn="ctr"/>
            <a:r>
              <a:rPr lang="es-ES" dirty="0">
                <a:latin typeface="Calibri"/>
                <a:cs typeface="Calibri"/>
              </a:rPr>
              <a:t>y reciclaje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002C70-2C59-424A-B014-F38E35D839AF}"/>
              </a:ext>
            </a:extLst>
          </p:cNvPr>
          <p:cNvSpPr txBox="1"/>
          <p:nvPr/>
        </p:nvSpPr>
        <p:spPr>
          <a:xfrm>
            <a:off x="17613859" y="14828325"/>
            <a:ext cx="47715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Baja </a:t>
            </a:r>
            <a:r>
              <a:rPr lang="es-ES_tradnl" dirty="0">
                <a:ea typeface="+mn-lt"/>
                <a:cs typeface="+mn-lt"/>
              </a:rPr>
              <a:t>articulación de acciones y medidas para el aprovechamiento entre las entidades nacionales, distritales y actores de la cadena de aprovechamiento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F6EB08-0723-424D-9E22-C424476328CE}"/>
              </a:ext>
            </a:extLst>
          </p:cNvPr>
          <p:cNvSpPr txBox="1"/>
          <p:nvPr/>
        </p:nvSpPr>
        <p:spPr>
          <a:xfrm>
            <a:off x="25340458" y="14820494"/>
            <a:ext cx="356600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Alta </a:t>
            </a:r>
            <a:r>
              <a:rPr lang="es-ES_tradnl" dirty="0">
                <a:latin typeface="Calibri"/>
                <a:cs typeface="Calibri"/>
              </a:rPr>
              <a:t>inestabilidad e incertidumbre en los  avances hacia la transición de un modelo optimizado  de aprovechamiento</a:t>
            </a:r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B7D695-32D2-4F19-B488-2FEB51ECD40A}"/>
              </a:ext>
            </a:extLst>
          </p:cNvPr>
          <p:cNvSpPr txBox="1"/>
          <p:nvPr/>
        </p:nvSpPr>
        <p:spPr>
          <a:xfrm>
            <a:off x="7386626" y="16659320"/>
            <a:ext cx="368379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Alta </a:t>
            </a:r>
            <a:r>
              <a:rPr lang="es-ES_tradnl" dirty="0">
                <a:ea typeface="+mn-lt"/>
                <a:cs typeface="+mn-lt"/>
              </a:rPr>
              <a:t>presencia de comportamientos inadecuados por parte de los actores asociados al aprovechamiento en el modelo actual de prestación del servicio de aseo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7B6B52C-E1DE-4128-9F46-DFBEE07E843F}"/>
              </a:ext>
            </a:extLst>
          </p:cNvPr>
          <p:cNvSpPr txBox="1"/>
          <p:nvPr/>
        </p:nvSpPr>
        <p:spPr>
          <a:xfrm>
            <a:off x="31167884" y="14858356"/>
            <a:ext cx="56387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Débil </a:t>
            </a:r>
            <a:r>
              <a:rPr lang="es-CO" dirty="0">
                <a:ea typeface="+mn-lt"/>
                <a:cs typeface="+mn-lt"/>
              </a:rPr>
              <a:t>visión de ciudad enfocada al aprovechamiento de residuos sólidos</a:t>
            </a:r>
            <a:endParaRPr lang="es-ES" dirty="0">
              <a:ea typeface="+mn-lt"/>
              <a:cs typeface="+mn-lt"/>
            </a:endParaRPr>
          </a:p>
        </p:txBody>
      </p:sp>
      <p:cxnSp>
        <p:nvCxnSpPr>
          <p:cNvPr id="59" name="Conector: angular 58">
            <a:extLst>
              <a:ext uri="{FF2B5EF4-FFF2-40B4-BE49-F238E27FC236}">
                <a16:creationId xmlns:a16="http://schemas.microsoft.com/office/drawing/2014/main" id="{1B1000CB-3DD1-4B36-89D2-1997AC9702DC}"/>
              </a:ext>
            </a:extLst>
          </p:cNvPr>
          <p:cNvCxnSpPr>
            <a:cxnSpLocks/>
            <a:stCxn id="18" idx="0"/>
            <a:endCxn id="4" idx="2"/>
          </p:cNvCxnSpPr>
          <p:nvPr/>
        </p:nvCxnSpPr>
        <p:spPr>
          <a:xfrm rot="16200000" flipV="1">
            <a:off x="30227180" y="11098277"/>
            <a:ext cx="1411733" cy="6108425"/>
          </a:xfrm>
          <a:prstGeom prst="bentConnector3">
            <a:avLst>
              <a:gd name="adj1" fmla="val 51364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ector: angular 78">
            <a:extLst>
              <a:ext uri="{FF2B5EF4-FFF2-40B4-BE49-F238E27FC236}">
                <a16:creationId xmlns:a16="http://schemas.microsoft.com/office/drawing/2014/main" id="{95AA097F-81D1-4C8E-902C-1D949AFE4DC2}"/>
              </a:ext>
            </a:extLst>
          </p:cNvPr>
          <p:cNvCxnSpPr>
            <a:cxnSpLocks/>
            <a:stCxn id="4" idx="0"/>
            <a:endCxn id="90" idx="2"/>
          </p:cNvCxnSpPr>
          <p:nvPr/>
        </p:nvCxnSpPr>
        <p:spPr>
          <a:xfrm rot="16200000" flipV="1">
            <a:off x="18449243" y="3370702"/>
            <a:ext cx="1452412" cy="1740676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1216659" y="17189011"/>
            <a:ext cx="278908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2CABF23-CB6E-48A0-9997-AE9FFC0BEC1D}"/>
              </a:ext>
            </a:extLst>
          </p:cNvPr>
          <p:cNvSpPr txBox="1"/>
          <p:nvPr/>
        </p:nvSpPr>
        <p:spPr>
          <a:xfrm>
            <a:off x="13730876" y="16659320"/>
            <a:ext cx="278220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Altos </a:t>
            </a:r>
            <a:r>
              <a:rPr lang="es-ES" dirty="0">
                <a:latin typeface="Calibri"/>
                <a:cs typeface="Calibri"/>
              </a:rPr>
              <a:t>limitantes en la prestación y desarrollo de la actividad de aprovechamiento, incluyendo los residuos orgánicos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BC30F619-73AA-4D51-92CB-69255E9665A8}"/>
              </a:ext>
            </a:extLst>
          </p:cNvPr>
          <p:cNvSpPr txBox="1"/>
          <p:nvPr/>
        </p:nvSpPr>
        <p:spPr>
          <a:xfrm>
            <a:off x="17066675" y="16667306"/>
            <a:ext cx="256074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Arial"/>
              </a:rPr>
              <a:t>Baja </a:t>
            </a:r>
            <a:r>
              <a:rPr lang="es-CO" dirty="0">
                <a:cs typeface="Arial"/>
              </a:rPr>
              <a:t>confiabilidad y acceso a la información reportada por  los prestadores de la actividad de aprovechamiento</a:t>
            </a:r>
            <a:endParaRPr lang="en-US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F1E49F2-7640-4076-B3E9-3EDDDB2591EC}"/>
              </a:ext>
            </a:extLst>
          </p:cNvPr>
          <p:cNvSpPr txBox="1"/>
          <p:nvPr/>
        </p:nvSpPr>
        <p:spPr>
          <a:xfrm>
            <a:off x="21664859" y="18756413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Debilidades </a:t>
            </a:r>
            <a:r>
              <a:rPr lang="es-ES_tradnl" dirty="0">
                <a:ea typeface="+mn-lt"/>
                <a:cs typeface="+mn-lt"/>
              </a:rPr>
              <a:t>en el reconocimiento de externalidades ambientales y sociales</a:t>
            </a:r>
            <a:r>
              <a:rPr lang="es-ES" dirty="0">
                <a:ea typeface="+mn-lt"/>
                <a:cs typeface="+mn-lt"/>
              </a:rPr>
              <a:t> en el marco tarifario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7B8516C1-78EB-4EC4-B028-82008D112845}"/>
              </a:ext>
            </a:extLst>
          </p:cNvPr>
          <p:cNvSpPr txBox="1"/>
          <p:nvPr/>
        </p:nvSpPr>
        <p:spPr>
          <a:xfrm>
            <a:off x="26028529" y="16430358"/>
            <a:ext cx="21936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Baja </a:t>
            </a:r>
            <a:r>
              <a:rPr lang="es-ES" dirty="0">
                <a:ea typeface="+mn-lt"/>
                <a:cs typeface="+mn-lt"/>
              </a:rPr>
              <a:t>diferenciación de residuos desde la fuente enfocada al aprovechamiento</a:t>
            </a:r>
            <a:endParaRPr lang="es-ES" dirty="0">
              <a:cs typeface="Calibri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44F1234-E378-43CD-B48C-06529724DD9C}"/>
              </a:ext>
            </a:extLst>
          </p:cNvPr>
          <p:cNvSpPr txBox="1"/>
          <p:nvPr/>
        </p:nvSpPr>
        <p:spPr>
          <a:xfrm>
            <a:off x="31459929" y="16435278"/>
            <a:ext cx="20925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Baja </a:t>
            </a:r>
            <a:r>
              <a:rPr lang="es-ES_tradnl" dirty="0">
                <a:latin typeface="Calibri"/>
                <a:cs typeface="Calibri"/>
              </a:rPr>
              <a:t>adecuación de Infraestructura para el aprovechamiento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83B4D6F-FC7D-4A9C-88ED-73D18CADDD0D}"/>
              </a:ext>
            </a:extLst>
          </p:cNvPr>
          <p:cNvSpPr txBox="1"/>
          <p:nvPr/>
        </p:nvSpPr>
        <p:spPr>
          <a:xfrm>
            <a:off x="33806009" y="18029558"/>
            <a:ext cx="319708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Alta </a:t>
            </a:r>
            <a:r>
              <a:rPr lang="es-ES_tradnl" dirty="0">
                <a:cs typeface="Calibri"/>
              </a:rPr>
              <a:t>desarticulación con herramientas institucionales para uso del suelo que faciliten la instalación de plantas de tratamiento, bodegas de reciclaje y ECA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3AA0B784-A0C6-4A6A-B85A-DD8677F2CBC1}"/>
              </a:ext>
            </a:extLst>
          </p:cNvPr>
          <p:cNvSpPr txBox="1"/>
          <p:nvPr/>
        </p:nvSpPr>
        <p:spPr>
          <a:xfrm>
            <a:off x="10164431" y="19475040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Alto </a:t>
            </a:r>
            <a:r>
              <a:rPr lang="es-ES_tradnl" dirty="0">
                <a:ea typeface="+mn-lt"/>
                <a:cs typeface="+mn-lt"/>
              </a:rPr>
              <a:t>favorecimiento al enterramiento en el esquema normativo actual de gestión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B0679F7-6629-4776-A4B9-CD532B17ABDB}"/>
              </a:ext>
            </a:extLst>
          </p:cNvPr>
          <p:cNvSpPr txBox="1"/>
          <p:nvPr/>
        </p:nvSpPr>
        <p:spPr>
          <a:xfrm>
            <a:off x="11316731" y="16659320"/>
            <a:ext cx="201385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Bajos </a:t>
            </a:r>
            <a:r>
              <a:rPr lang="es-ES_tradnl" dirty="0">
                <a:cs typeface="Calibri"/>
              </a:rPr>
              <a:t>niveles de separación en la fuente por parte de los generadores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BCA84356-5511-46F2-9917-5F950E51069D}"/>
              </a:ext>
            </a:extLst>
          </p:cNvPr>
          <p:cNvSpPr txBox="1"/>
          <p:nvPr/>
        </p:nvSpPr>
        <p:spPr>
          <a:xfrm>
            <a:off x="7490873" y="22274277"/>
            <a:ext cx="277946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Baja </a:t>
            </a:r>
            <a:r>
              <a:rPr lang="es-ES" dirty="0">
                <a:latin typeface="Calibri"/>
                <a:cs typeface="Calibri"/>
              </a:rPr>
              <a:t>claridad normativa en el esquema actual de gestión de residuos sólidos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8C46F2B8-4AA8-4604-8690-98FBDD3B8252}"/>
              </a:ext>
            </a:extLst>
          </p:cNvPr>
          <p:cNvSpPr txBox="1"/>
          <p:nvPr/>
        </p:nvSpPr>
        <p:spPr>
          <a:xfrm>
            <a:off x="17066676" y="18754682"/>
            <a:ext cx="25607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Bajo </a:t>
            </a:r>
            <a:r>
              <a:rPr lang="es-CO" dirty="0">
                <a:ea typeface="+mn-lt"/>
                <a:cs typeface="+mn-lt"/>
              </a:rPr>
              <a:t>reconocimiento de los costos de operación para la gestión de residuos aprovechables</a:t>
            </a:r>
            <a:endParaRPr lang="es-CO" dirty="0">
              <a:cs typeface="Calibri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08693FB4-E1A0-4064-AB68-C16798F0EFB8}"/>
              </a:ext>
            </a:extLst>
          </p:cNvPr>
          <p:cNvSpPr txBox="1"/>
          <p:nvPr/>
        </p:nvSpPr>
        <p:spPr>
          <a:xfrm>
            <a:off x="28488542" y="18588157"/>
            <a:ext cx="267934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ea typeface="+mn-lt"/>
                <a:cs typeface="+mn-lt"/>
              </a:rPr>
              <a:t>3.3.1. Bajo conocimiento de las necesidades tecnológicas de las organizaciones de recicladores para la prestación de la actividad de aprovechamiento 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5AC5D17-BBE9-4DCD-83D0-530BF00A6398}"/>
              </a:ext>
            </a:extLst>
          </p:cNvPr>
          <p:cNvSpPr txBox="1"/>
          <p:nvPr/>
        </p:nvSpPr>
        <p:spPr>
          <a:xfrm>
            <a:off x="17066094" y="20795549"/>
            <a:ext cx="256132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Bajo </a:t>
            </a:r>
            <a:r>
              <a:rPr lang="es-ES" dirty="0">
                <a:ea typeface="+mn-lt"/>
                <a:cs typeface="+mn-lt"/>
              </a:rPr>
              <a:t>seguimiento y monitoreo de la actividad de aprovechamiento a nivel distrital</a:t>
            </a:r>
            <a:endParaRPr lang="es-ES" dirty="0">
              <a:cs typeface="Calibri"/>
            </a:endParaRP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4977C812-FD1E-41E5-9C04-FD7727EEAB75}"/>
              </a:ext>
            </a:extLst>
          </p:cNvPr>
          <p:cNvSpPr txBox="1"/>
          <p:nvPr/>
        </p:nvSpPr>
        <p:spPr>
          <a:xfrm>
            <a:off x="10772486" y="22328071"/>
            <a:ext cx="3102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Persistencia </a:t>
            </a:r>
            <a:r>
              <a:rPr lang="es-ES_tradnl" dirty="0">
                <a:latin typeface="Calibri"/>
                <a:cs typeface="Calibri"/>
              </a:rPr>
              <a:t>del enterramiento de residuos sólidos en el modelo actual de gestión de residuos sólidos</a:t>
            </a:r>
            <a:endParaRPr lang="es-ES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704B02D7-0DC7-4FFA-A47C-03C4AD6A30AE}"/>
              </a:ext>
            </a:extLst>
          </p:cNvPr>
          <p:cNvSpPr txBox="1"/>
          <p:nvPr/>
        </p:nvSpPr>
        <p:spPr>
          <a:xfrm>
            <a:off x="37524101" y="16452635"/>
            <a:ext cx="337633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 </a:t>
            </a:r>
            <a:r>
              <a:rPr lang="es-CO" dirty="0">
                <a:cs typeface="Calibri"/>
              </a:rPr>
              <a:t>gestión de la investigación, desarrollo e innovación en el desarrollo de la prestación de la actividad de aprovechamiento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2E67B126-9287-4E0F-B6F5-611CD250EC91}"/>
              </a:ext>
            </a:extLst>
          </p:cNvPr>
          <p:cNvSpPr txBox="1"/>
          <p:nvPr/>
        </p:nvSpPr>
        <p:spPr>
          <a:xfrm>
            <a:off x="8920892" y="10424550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kern="1200" dirty="0" smtClean="0">
                <a:solidFill>
                  <a:schemeClr val="tx1"/>
                </a:solidFill>
                <a:cs typeface="Arial"/>
              </a:rPr>
              <a:t>Confusión </a:t>
            </a:r>
            <a:r>
              <a:rPr lang="es-CO" kern="1200" dirty="0">
                <a:solidFill>
                  <a:schemeClr val="tx1"/>
                </a:solidFill>
                <a:cs typeface="Arial"/>
              </a:rPr>
              <a:t>en la ciudadanía sobre la gestión de materiales aprovechables</a:t>
            </a:r>
            <a:endParaRPr lang="es-ES_tradnl" dirty="0">
              <a:latin typeface="Calibri"/>
              <a:cs typeface="Calibri"/>
            </a:endParaRP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24F0424F-AE55-4DAB-B979-4ADA8C0319BF}"/>
              </a:ext>
            </a:extLst>
          </p:cNvPr>
          <p:cNvSpPr txBox="1"/>
          <p:nvPr/>
        </p:nvSpPr>
        <p:spPr>
          <a:xfrm>
            <a:off x="16260677" y="9832689"/>
            <a:ext cx="263714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kern="1200" dirty="0" smtClean="0">
                <a:solidFill>
                  <a:schemeClr val="tx1"/>
                </a:solidFill>
                <a:cs typeface="Arial"/>
              </a:rPr>
              <a:t>Duplicidad </a:t>
            </a:r>
            <a:r>
              <a:rPr lang="es-CO" kern="1200" dirty="0">
                <a:solidFill>
                  <a:schemeClr val="tx1"/>
                </a:solidFill>
                <a:cs typeface="Arial"/>
              </a:rPr>
              <a:t>e ineficiencia en procesos de acompañamiento a organizaciones de recicladores de oficio</a:t>
            </a:r>
            <a:endParaRPr lang="es-ES_tradnl" b="1" dirty="0">
              <a:cs typeface="Calibri" panose="020F050202020403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444915CA-6E33-4235-BCFE-3C57DB8ADC97}"/>
              </a:ext>
            </a:extLst>
          </p:cNvPr>
          <p:cNvSpPr txBox="1"/>
          <p:nvPr/>
        </p:nvSpPr>
        <p:spPr>
          <a:xfrm>
            <a:off x="11173608" y="8011362"/>
            <a:ext cx="348021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Alta </a:t>
            </a:r>
            <a:r>
              <a:rPr lang="es-ES_tradnl" dirty="0">
                <a:cs typeface="Calibri"/>
              </a:rPr>
              <a:t>tasa de vertimiento de sustancias de interés ambiental y sanitario a las fuentes superficiales de la ciudad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58D55483-A881-4FC2-8C58-64B4A5D6FEEE}"/>
              </a:ext>
            </a:extLst>
          </p:cNvPr>
          <p:cNvSpPr txBox="1"/>
          <p:nvPr/>
        </p:nvSpPr>
        <p:spPr>
          <a:xfrm>
            <a:off x="33179058" y="9859573"/>
            <a:ext cx="21936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Alta </a:t>
            </a:r>
            <a:r>
              <a:rPr lang="es-ES" dirty="0">
                <a:cs typeface="Calibri"/>
              </a:rPr>
              <a:t>disposición de residuos en la estructura ecológica principal del Distrito Capital.</a:t>
            </a:r>
            <a:endParaRPr lang="es-ES" dirty="0"/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E3C4673F-8D81-45BA-A196-48F1691F6AFC}"/>
              </a:ext>
            </a:extLst>
          </p:cNvPr>
          <p:cNvSpPr txBox="1"/>
          <p:nvPr/>
        </p:nvSpPr>
        <p:spPr>
          <a:xfrm>
            <a:off x="28115171" y="8193370"/>
            <a:ext cx="26793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Persistencia </a:t>
            </a:r>
            <a:r>
              <a:rPr lang="es-ES" dirty="0">
                <a:cs typeface="Calibri"/>
              </a:rPr>
              <a:t>en la informalidad de la recolección de material aprovechable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08FABE52-840F-4632-94C9-018EDD179532}"/>
              </a:ext>
            </a:extLst>
          </p:cNvPr>
          <p:cNvSpPr txBox="1"/>
          <p:nvPr/>
        </p:nvSpPr>
        <p:spPr>
          <a:xfrm>
            <a:off x="35872982" y="10402319"/>
            <a:ext cx="24792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Altos </a:t>
            </a:r>
            <a:r>
              <a:rPr lang="es-ES_tradnl" dirty="0">
                <a:cs typeface="Calibri"/>
              </a:rPr>
              <a:t>costos de operación de la recolección y transporte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5CDB99-5575-4D04-B592-3BCBBFB54236}"/>
              </a:ext>
            </a:extLst>
          </p:cNvPr>
          <p:cNvSpPr txBox="1"/>
          <p:nvPr/>
        </p:nvSpPr>
        <p:spPr>
          <a:xfrm>
            <a:off x="12996593" y="10136572"/>
            <a:ext cx="234256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Altos </a:t>
            </a:r>
            <a:r>
              <a:rPr lang="es-ES_trad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volúmenes de materiales </a:t>
            </a:r>
            <a:r>
              <a:rPr lang="es-ES_tradnl" dirty="0">
                <a:cs typeface="Calibri"/>
              </a:rPr>
              <a:t>dispuestos en el RSDJ que no fueron aprovechados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3A9AB99A-2EC7-4680-A953-CEB82AA5883B}"/>
              </a:ext>
            </a:extLst>
          </p:cNvPr>
          <p:cNvSpPr txBox="1"/>
          <p:nvPr/>
        </p:nvSpPr>
        <p:spPr>
          <a:xfrm>
            <a:off x="14934957" y="7999434"/>
            <a:ext cx="27609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Alta </a:t>
            </a:r>
            <a:r>
              <a:rPr lang="es-ES_tradnl" dirty="0">
                <a:cs typeface="Calibri"/>
              </a:rPr>
              <a:t>tasa de agotamiento de la vida útil del Relleno Sanitario Doña Juana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85E7CA60-64C4-4657-BB5A-4367999EA60F}"/>
              </a:ext>
            </a:extLst>
          </p:cNvPr>
          <p:cNvSpPr txBox="1"/>
          <p:nvPr/>
        </p:nvSpPr>
        <p:spPr>
          <a:xfrm>
            <a:off x="7792775" y="8288662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Baja </a:t>
            </a:r>
            <a:r>
              <a:rPr lang="es-ES_tradnl" dirty="0">
                <a:latin typeface="Calibri"/>
                <a:cs typeface="Calibri"/>
              </a:rPr>
              <a:t>gestión, aprovechamiento  y manejo de los residuos orgánicos</a:t>
            </a:r>
            <a:endParaRPr lang="es-ES_tradnl" b="1" dirty="0">
              <a:cs typeface="Calibri" panose="020F050202020403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F85C2E9C-4AED-4E71-9E40-96A12369D995}"/>
              </a:ext>
            </a:extLst>
          </p:cNvPr>
          <p:cNvSpPr txBox="1"/>
          <p:nvPr/>
        </p:nvSpPr>
        <p:spPr>
          <a:xfrm>
            <a:off x="18103010" y="8007890"/>
            <a:ext cx="318880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Distorsión </a:t>
            </a:r>
            <a:r>
              <a:rPr lang="es-ES" dirty="0">
                <a:ea typeface="+mn-lt"/>
                <a:cs typeface="+mn-lt"/>
              </a:rPr>
              <a:t>del número y tipo de prestadores de la actividad de aprovechamiento según la normatividad vigente</a:t>
            </a:r>
            <a:endParaRPr lang="es-ES" dirty="0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0C92C4D6-9EA6-4162-8676-7DFF0A8374AC}"/>
              </a:ext>
            </a:extLst>
          </p:cNvPr>
          <p:cNvSpPr txBox="1"/>
          <p:nvPr/>
        </p:nvSpPr>
        <p:spPr>
          <a:xfrm>
            <a:off x="16764333" y="5911595"/>
            <a:ext cx="25607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Condiciones </a:t>
            </a:r>
            <a:r>
              <a:rPr lang="es-ES_tradnl" dirty="0">
                <a:cs typeface="Calibri"/>
              </a:rPr>
              <a:t>desiguales en la prestación de la actividad de aprovechamiento</a:t>
            </a:r>
            <a:endParaRPr lang="es-ES" dirty="0"/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151150FD-AD13-4DB3-8BB9-61DD5484707F}"/>
              </a:ext>
            </a:extLst>
          </p:cNvPr>
          <p:cNvSpPr txBox="1"/>
          <p:nvPr/>
        </p:nvSpPr>
        <p:spPr>
          <a:xfrm>
            <a:off x="22642289" y="9593955"/>
            <a:ext cx="33862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Aumento </a:t>
            </a:r>
            <a:r>
              <a:rPr lang="es-ES_tradnl" dirty="0">
                <a:ea typeface="+mn-lt"/>
                <a:cs typeface="+mn-lt"/>
              </a:rPr>
              <a:t>de la percepción ciudadana negativa frente a la  institucionalidad por los incrementos relacionados con la tarifa de aseo y calidad del servicio</a:t>
            </a:r>
            <a:endParaRPr lang="es-ES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05F3D509-F225-4501-8E8E-856CC5DCDE43}"/>
              </a:ext>
            </a:extLst>
          </p:cNvPr>
          <p:cNvSpPr txBox="1"/>
          <p:nvPr/>
        </p:nvSpPr>
        <p:spPr>
          <a:xfrm>
            <a:off x="19413326" y="10399560"/>
            <a:ext cx="267934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Inconsistencia </a:t>
            </a:r>
            <a:r>
              <a:rPr lang="es-ES_tradnl" dirty="0">
                <a:cs typeface="Calibri"/>
              </a:rPr>
              <a:t>en las cifras de aprovechamiento de residuos sólidos.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24B00D3C-1DBC-43B1-A6F7-EDDCF3F3A263}"/>
              </a:ext>
            </a:extLst>
          </p:cNvPr>
          <p:cNvSpPr txBox="1"/>
          <p:nvPr/>
        </p:nvSpPr>
        <p:spPr>
          <a:xfrm>
            <a:off x="38693287" y="10681902"/>
            <a:ext cx="20925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Arial"/>
              </a:rPr>
              <a:t>Permanencia </a:t>
            </a:r>
            <a:r>
              <a:rPr lang="es-CO" dirty="0">
                <a:cs typeface="Arial"/>
              </a:rPr>
              <a:t>de</a:t>
            </a:r>
            <a:r>
              <a:rPr lang="es-CO" kern="1200" dirty="0">
                <a:cs typeface="Arial"/>
              </a:rPr>
              <a:t> puntos críticos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74451CB8-490A-44DB-8CA2-C2778C435F42}"/>
              </a:ext>
            </a:extLst>
          </p:cNvPr>
          <p:cNvSpPr txBox="1"/>
          <p:nvPr/>
        </p:nvSpPr>
        <p:spPr>
          <a:xfrm>
            <a:off x="32724685" y="6522106"/>
            <a:ext cx="31023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Altos </a:t>
            </a:r>
            <a:r>
              <a:rPr lang="es-ES_tradnl" dirty="0">
                <a:cs typeface="Calibri"/>
              </a:rPr>
              <a:t>costos para la ciudad por los daños ambientales, afectaciones sociales e ineficiencias económicas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2D457099-2A1D-49B1-BA16-814FFAA8EF1A}"/>
              </a:ext>
            </a:extLst>
          </p:cNvPr>
          <p:cNvSpPr txBox="1"/>
          <p:nvPr/>
        </p:nvSpPr>
        <p:spPr>
          <a:xfrm>
            <a:off x="9133539" y="6264537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Baja </a:t>
            </a:r>
            <a:r>
              <a:rPr lang="es-ES" dirty="0">
                <a:ea typeface="+mn-lt"/>
                <a:cs typeface="+mn-lt"/>
              </a:rPr>
              <a:t>credibilidad en la prestación de la actividad aprovechamiento</a:t>
            </a:r>
            <a:endParaRPr lang="es-ES" dirty="0"/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7BB04B38-6AEF-4397-8493-23A7A1E82D77}"/>
              </a:ext>
            </a:extLst>
          </p:cNvPr>
          <p:cNvSpPr txBox="1"/>
          <p:nvPr/>
        </p:nvSpPr>
        <p:spPr>
          <a:xfrm>
            <a:off x="32724686" y="8308431"/>
            <a:ext cx="31023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Disminución </a:t>
            </a:r>
            <a:r>
              <a:rPr lang="es-ES_tradnl" dirty="0">
                <a:cs typeface="Calibri"/>
              </a:rPr>
              <a:t>de la capacidad de resiliencia y deterioro de la estructura ecológica principal del Distrito</a:t>
            </a: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E058D6B-CA75-41F6-9D8E-8FEDC83707D8}"/>
              </a:ext>
            </a:extLst>
          </p:cNvPr>
          <p:cNvSpPr txBox="1"/>
          <p:nvPr/>
        </p:nvSpPr>
        <p:spPr>
          <a:xfrm>
            <a:off x="32995501" y="5151938"/>
            <a:ext cx="256074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Baja </a:t>
            </a:r>
            <a:r>
              <a:rPr lang="es-ES_tradnl" dirty="0">
                <a:latin typeface="Calibri"/>
                <a:cs typeface="Calibri"/>
              </a:rPr>
              <a:t>viabilidad de la sustentabilidad territorial de la ciudad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E7DD0C50-24E8-4B4F-96EB-0F07600D1DD9}"/>
              </a:ext>
            </a:extLst>
          </p:cNvPr>
          <p:cNvSpPr txBox="1"/>
          <p:nvPr/>
        </p:nvSpPr>
        <p:spPr>
          <a:xfrm>
            <a:off x="20060145" y="5656509"/>
            <a:ext cx="347982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Baja </a:t>
            </a:r>
            <a:r>
              <a:rPr lang="es-ES_tradnl" dirty="0">
                <a:cs typeface="Calibri"/>
              </a:rPr>
              <a:t>dinámica de cambio de comportamientos indebidos por parte  de los actores actuales involucrados con la gestión de residuos sólidos</a:t>
            </a:r>
            <a:endParaRPr lang="es-ES_tradnl" dirty="0"/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1235161" y="8276432"/>
            <a:ext cx="278908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EFECTOS</a:t>
            </a:r>
          </a:p>
        </p:txBody>
      </p: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id="{636A5DDA-D728-424C-A988-34B9E2C5AF9B}"/>
              </a:ext>
            </a:extLst>
          </p:cNvPr>
          <p:cNvCxnSpPr>
            <a:cxnSpLocks/>
            <a:stCxn id="7" idx="0"/>
            <a:endCxn id="4" idx="2"/>
          </p:cNvCxnSpPr>
          <p:nvPr/>
        </p:nvCxnSpPr>
        <p:spPr>
          <a:xfrm rot="5400000" flipH="1" flipV="1">
            <a:off x="26814211" y="13755873"/>
            <a:ext cx="1373871" cy="755373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ector: angular 124">
            <a:extLst>
              <a:ext uri="{FF2B5EF4-FFF2-40B4-BE49-F238E27FC236}">
                <a16:creationId xmlns:a16="http://schemas.microsoft.com/office/drawing/2014/main" id="{A7068814-023A-49D8-9ED4-A37E12F571E8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5400000" flipH="1" flipV="1">
            <a:off x="23248383" y="10197875"/>
            <a:ext cx="1381702" cy="7879198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Conector: angular 125">
            <a:extLst>
              <a:ext uri="{FF2B5EF4-FFF2-40B4-BE49-F238E27FC236}">
                <a16:creationId xmlns:a16="http://schemas.microsoft.com/office/drawing/2014/main" id="{10695490-A9AC-4489-87EF-81477CDF8398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5400000" flipH="1" flipV="1">
            <a:off x="19414311" y="6355972"/>
            <a:ext cx="1373871" cy="1555517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Conector: angular 130">
            <a:extLst>
              <a:ext uri="{FF2B5EF4-FFF2-40B4-BE49-F238E27FC236}">
                <a16:creationId xmlns:a16="http://schemas.microsoft.com/office/drawing/2014/main" id="{19AA8AA6-D451-4B02-9EF6-0C400BD1D9D9}"/>
              </a:ext>
            </a:extLst>
          </p:cNvPr>
          <p:cNvCxnSpPr>
            <a:cxnSpLocks/>
            <a:stCxn id="11" idx="0"/>
            <a:endCxn id="5" idx="2"/>
          </p:cNvCxnSpPr>
          <p:nvPr/>
        </p:nvCxnSpPr>
        <p:spPr>
          <a:xfrm rot="5400000" flipH="1" flipV="1">
            <a:off x="10318344" y="14654005"/>
            <a:ext cx="915496" cy="309513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: angular 134">
            <a:extLst>
              <a:ext uri="{FF2B5EF4-FFF2-40B4-BE49-F238E27FC236}">
                <a16:creationId xmlns:a16="http://schemas.microsoft.com/office/drawing/2014/main" id="{8D38B676-1A44-4EA3-85D6-6F5CEC92FAC2}"/>
              </a:ext>
            </a:extLst>
          </p:cNvPr>
          <p:cNvCxnSpPr>
            <a:cxnSpLocks/>
            <a:stCxn id="57" idx="0"/>
            <a:endCxn id="5" idx="2"/>
          </p:cNvCxnSpPr>
          <p:nvPr/>
        </p:nvCxnSpPr>
        <p:spPr>
          <a:xfrm rot="16200000" flipV="1">
            <a:off x="13265070" y="14802413"/>
            <a:ext cx="915496" cy="279831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ector: angular 137">
            <a:extLst>
              <a:ext uri="{FF2B5EF4-FFF2-40B4-BE49-F238E27FC236}">
                <a16:creationId xmlns:a16="http://schemas.microsoft.com/office/drawing/2014/main" id="{880D9AF8-86A5-4201-A4FD-896D548198E8}"/>
              </a:ext>
            </a:extLst>
          </p:cNvPr>
          <p:cNvCxnSpPr>
            <a:cxnSpLocks/>
            <a:stCxn id="70" idx="0"/>
            <a:endCxn id="5" idx="2"/>
          </p:cNvCxnSpPr>
          <p:nvPr/>
        </p:nvCxnSpPr>
        <p:spPr>
          <a:xfrm rot="16200000" flipV="1">
            <a:off x="11865912" y="16201571"/>
            <a:ext cx="915496" cy="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Conector: angular 140">
            <a:extLst>
              <a:ext uri="{FF2B5EF4-FFF2-40B4-BE49-F238E27FC236}">
                <a16:creationId xmlns:a16="http://schemas.microsoft.com/office/drawing/2014/main" id="{1B564530-F7A5-4067-A33A-4AC0115ECB0F}"/>
              </a:ext>
            </a:extLst>
          </p:cNvPr>
          <p:cNvCxnSpPr>
            <a:cxnSpLocks/>
            <a:stCxn id="68" idx="0"/>
            <a:endCxn id="11" idx="2"/>
          </p:cNvCxnSpPr>
          <p:nvPr/>
        </p:nvCxnSpPr>
        <p:spPr>
          <a:xfrm rot="16200000" flipV="1">
            <a:off x="9802869" y="17562304"/>
            <a:ext cx="1338392" cy="248707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Conector: angular 147">
            <a:extLst>
              <a:ext uri="{FF2B5EF4-FFF2-40B4-BE49-F238E27FC236}">
                <a16:creationId xmlns:a16="http://schemas.microsoft.com/office/drawing/2014/main" id="{68C9B610-B75A-4A98-AB96-91EFCAF4E62C}"/>
              </a:ext>
            </a:extLst>
          </p:cNvPr>
          <p:cNvCxnSpPr>
            <a:cxnSpLocks/>
            <a:stCxn id="71" idx="0"/>
            <a:endCxn id="147" idx="2"/>
          </p:cNvCxnSpPr>
          <p:nvPr/>
        </p:nvCxnSpPr>
        <p:spPr>
          <a:xfrm rot="16200000" flipV="1">
            <a:off x="7481685" y="20875359"/>
            <a:ext cx="2155892" cy="64194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Conector: angular 154">
            <a:extLst>
              <a:ext uri="{FF2B5EF4-FFF2-40B4-BE49-F238E27FC236}">
                <a16:creationId xmlns:a16="http://schemas.microsoft.com/office/drawing/2014/main" id="{8AED8652-1355-4EFE-8B85-A9D1AA8E3CCE}"/>
              </a:ext>
            </a:extLst>
          </p:cNvPr>
          <p:cNvCxnSpPr>
            <a:cxnSpLocks/>
            <a:stCxn id="82" idx="0"/>
            <a:endCxn id="68" idx="2"/>
          </p:cNvCxnSpPr>
          <p:nvPr/>
        </p:nvCxnSpPr>
        <p:spPr>
          <a:xfrm rot="16200000" flipV="1">
            <a:off x="11054782" y="21059193"/>
            <a:ext cx="1929701" cy="608055"/>
          </a:xfrm>
          <a:prstGeom prst="bentConnector3">
            <a:avLst>
              <a:gd name="adj1" fmla="val 33539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: angular 165">
            <a:extLst>
              <a:ext uri="{FF2B5EF4-FFF2-40B4-BE49-F238E27FC236}">
                <a16:creationId xmlns:a16="http://schemas.microsoft.com/office/drawing/2014/main" id="{7D90E005-DAB3-4FB0-85DE-ABFC00C5624E}"/>
              </a:ext>
            </a:extLst>
          </p:cNvPr>
          <p:cNvCxnSpPr>
            <a:cxnSpLocks/>
            <a:stCxn id="58" idx="0"/>
            <a:endCxn id="6" idx="2"/>
          </p:cNvCxnSpPr>
          <p:nvPr/>
        </p:nvCxnSpPr>
        <p:spPr>
          <a:xfrm rot="5400000" flipH="1" flipV="1">
            <a:off x="18854014" y="15521686"/>
            <a:ext cx="638652" cy="165258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Conector: angular 168">
            <a:extLst>
              <a:ext uri="{FF2B5EF4-FFF2-40B4-BE49-F238E27FC236}">
                <a16:creationId xmlns:a16="http://schemas.microsoft.com/office/drawing/2014/main" id="{4D8678A7-65BE-4301-A865-1330D7D76BC6}"/>
              </a:ext>
            </a:extLst>
          </p:cNvPr>
          <p:cNvCxnSpPr>
            <a:cxnSpLocks/>
            <a:stCxn id="222" idx="0"/>
            <a:endCxn id="6" idx="2"/>
          </p:cNvCxnSpPr>
          <p:nvPr/>
        </p:nvCxnSpPr>
        <p:spPr>
          <a:xfrm rot="16200000" flipV="1">
            <a:off x="20274236" y="15754053"/>
            <a:ext cx="643686" cy="119288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Conector: angular 213">
            <a:extLst>
              <a:ext uri="{FF2B5EF4-FFF2-40B4-BE49-F238E27FC236}">
                <a16:creationId xmlns:a16="http://schemas.microsoft.com/office/drawing/2014/main" id="{0A54CF95-EF71-42F8-B2AB-4FA68D1042CF}"/>
              </a:ext>
            </a:extLst>
          </p:cNvPr>
          <p:cNvCxnSpPr>
            <a:cxnSpLocks/>
            <a:endCxn id="7" idx="2"/>
          </p:cNvCxnSpPr>
          <p:nvPr/>
        </p:nvCxnSpPr>
        <p:spPr>
          <a:xfrm rot="16200000" flipV="1">
            <a:off x="28365267" y="14779016"/>
            <a:ext cx="407194" cy="289080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Conector: angular 227">
            <a:extLst>
              <a:ext uri="{FF2B5EF4-FFF2-40B4-BE49-F238E27FC236}">
                <a16:creationId xmlns:a16="http://schemas.microsoft.com/office/drawing/2014/main" id="{7EC817BB-15C7-4230-990D-126DDC71DCEE}"/>
              </a:ext>
            </a:extLst>
          </p:cNvPr>
          <p:cNvCxnSpPr>
            <a:cxnSpLocks/>
            <a:stCxn id="64" idx="0"/>
            <a:endCxn id="18" idx="2"/>
          </p:cNvCxnSpPr>
          <p:nvPr/>
        </p:nvCxnSpPr>
        <p:spPr>
          <a:xfrm rot="5400000" flipH="1" flipV="1">
            <a:off x="32781440" y="15229460"/>
            <a:ext cx="930591" cy="148104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Conector: angular 254">
            <a:extLst>
              <a:ext uri="{FF2B5EF4-FFF2-40B4-BE49-F238E27FC236}">
                <a16:creationId xmlns:a16="http://schemas.microsoft.com/office/drawing/2014/main" id="{5F354961-961F-4590-BBCA-C5E900026319}"/>
              </a:ext>
            </a:extLst>
          </p:cNvPr>
          <p:cNvCxnSpPr>
            <a:cxnSpLocks/>
            <a:stCxn id="4" idx="0"/>
            <a:endCxn id="103" idx="2"/>
          </p:cNvCxnSpPr>
          <p:nvPr/>
        </p:nvCxnSpPr>
        <p:spPr>
          <a:xfrm rot="16200000" flipV="1">
            <a:off x="20291660" y="5213118"/>
            <a:ext cx="1463391" cy="1371095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Conector: angular 258">
            <a:extLst>
              <a:ext uri="{FF2B5EF4-FFF2-40B4-BE49-F238E27FC236}">
                <a16:creationId xmlns:a16="http://schemas.microsoft.com/office/drawing/2014/main" id="{5BF2519F-77FE-43FE-8AF5-3DB9A43D9CEA}"/>
              </a:ext>
            </a:extLst>
          </p:cNvPr>
          <p:cNvCxnSpPr>
            <a:cxnSpLocks/>
            <a:stCxn id="4" idx="0"/>
            <a:endCxn id="92" idx="2"/>
          </p:cNvCxnSpPr>
          <p:nvPr/>
        </p:nvCxnSpPr>
        <p:spPr>
          <a:xfrm rot="16200000" flipV="1">
            <a:off x="21983906" y="6905364"/>
            <a:ext cx="1490275" cy="1029958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9" name="Conector: angular 278">
            <a:extLst>
              <a:ext uri="{FF2B5EF4-FFF2-40B4-BE49-F238E27FC236}">
                <a16:creationId xmlns:a16="http://schemas.microsoft.com/office/drawing/2014/main" id="{85111C73-6CA4-45AB-8872-C5CF147029CB}"/>
              </a:ext>
            </a:extLst>
          </p:cNvPr>
          <p:cNvCxnSpPr>
            <a:cxnSpLocks/>
            <a:stCxn id="4" idx="0"/>
            <a:endCxn id="98" idx="2"/>
          </p:cNvCxnSpPr>
          <p:nvPr/>
        </p:nvCxnSpPr>
        <p:spPr>
          <a:xfrm rot="5400000" flipH="1" flipV="1">
            <a:off x="30345657" y="8870078"/>
            <a:ext cx="1463391" cy="6397039"/>
          </a:xfrm>
          <a:prstGeom prst="bentConnector3">
            <a:avLst>
              <a:gd name="adj1" fmla="val 49209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Conector: angular 285">
            <a:extLst>
              <a:ext uri="{FF2B5EF4-FFF2-40B4-BE49-F238E27FC236}">
                <a16:creationId xmlns:a16="http://schemas.microsoft.com/office/drawing/2014/main" id="{9C9E0D42-1BF1-4C49-A0BA-55AAF55DAF10}"/>
              </a:ext>
            </a:extLst>
          </p:cNvPr>
          <p:cNvCxnSpPr>
            <a:cxnSpLocks/>
            <a:stCxn id="4" idx="0"/>
            <a:endCxn id="101" idx="2"/>
          </p:cNvCxnSpPr>
          <p:nvPr/>
        </p:nvCxnSpPr>
        <p:spPr>
          <a:xfrm rot="5400000" flipH="1" flipV="1">
            <a:off x="31758403" y="7446080"/>
            <a:ext cx="1474643" cy="923378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Conector: angular 298">
            <a:extLst>
              <a:ext uri="{FF2B5EF4-FFF2-40B4-BE49-F238E27FC236}">
                <a16:creationId xmlns:a16="http://schemas.microsoft.com/office/drawing/2014/main" id="{0F6F2C97-951E-4632-AE32-EA3887E39EEC}"/>
              </a:ext>
            </a:extLst>
          </p:cNvPr>
          <p:cNvCxnSpPr>
            <a:cxnSpLocks/>
            <a:stCxn id="90" idx="0"/>
            <a:endCxn id="106" idx="2"/>
          </p:cNvCxnSpPr>
          <p:nvPr/>
        </p:nvCxnSpPr>
        <p:spPr>
          <a:xfrm rot="16200000" flipV="1">
            <a:off x="9301728" y="9254212"/>
            <a:ext cx="1212558" cy="1128117"/>
          </a:xfrm>
          <a:prstGeom prst="bentConnector3">
            <a:avLst>
              <a:gd name="adj1" fmla="val 61521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Conector: angular 302">
            <a:extLst>
              <a:ext uri="{FF2B5EF4-FFF2-40B4-BE49-F238E27FC236}">
                <a16:creationId xmlns:a16="http://schemas.microsoft.com/office/drawing/2014/main" id="{F1BF2E2D-26F1-4CA6-A54D-D99D601C84CE}"/>
              </a:ext>
            </a:extLst>
          </p:cNvPr>
          <p:cNvCxnSpPr>
            <a:cxnSpLocks/>
            <a:stCxn id="103" idx="0"/>
            <a:endCxn id="106" idx="2"/>
          </p:cNvCxnSpPr>
          <p:nvPr/>
        </p:nvCxnSpPr>
        <p:spPr>
          <a:xfrm rot="16200000" flipV="1">
            <a:off x="11293622" y="7262318"/>
            <a:ext cx="924580" cy="482392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6" name="Conector: angular 305">
            <a:extLst>
              <a:ext uri="{FF2B5EF4-FFF2-40B4-BE49-F238E27FC236}">
                <a16:creationId xmlns:a16="http://schemas.microsoft.com/office/drawing/2014/main" id="{393E90C8-2242-4BB6-AD4E-8227C367B281}"/>
              </a:ext>
            </a:extLst>
          </p:cNvPr>
          <p:cNvCxnSpPr>
            <a:cxnSpLocks/>
            <a:stCxn id="103" idx="0"/>
            <a:endCxn id="105" idx="2"/>
          </p:cNvCxnSpPr>
          <p:nvPr/>
        </p:nvCxnSpPr>
        <p:spPr>
          <a:xfrm rot="5400000" flipH="1" flipV="1">
            <a:off x="14634742" y="8455898"/>
            <a:ext cx="1213808" cy="214754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Conector: angular 310">
            <a:extLst>
              <a:ext uri="{FF2B5EF4-FFF2-40B4-BE49-F238E27FC236}">
                <a16:creationId xmlns:a16="http://schemas.microsoft.com/office/drawing/2014/main" id="{D1B2C9A5-356F-4E28-8656-02B1CA2369DC}"/>
              </a:ext>
            </a:extLst>
          </p:cNvPr>
          <p:cNvCxnSpPr>
            <a:cxnSpLocks/>
            <a:stCxn id="92" idx="0"/>
            <a:endCxn id="108" idx="2"/>
          </p:cNvCxnSpPr>
          <p:nvPr/>
        </p:nvCxnSpPr>
        <p:spPr>
          <a:xfrm rot="5400000" flipH="1" flipV="1">
            <a:off x="18326098" y="8461373"/>
            <a:ext cx="624470" cy="211816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Conector: angular 339">
            <a:extLst>
              <a:ext uri="{FF2B5EF4-FFF2-40B4-BE49-F238E27FC236}">
                <a16:creationId xmlns:a16="http://schemas.microsoft.com/office/drawing/2014/main" id="{067D6A31-F2D0-468B-910D-4ECF2AA68043}"/>
              </a:ext>
            </a:extLst>
          </p:cNvPr>
          <p:cNvCxnSpPr>
            <a:cxnSpLocks/>
            <a:stCxn id="4" idx="0"/>
            <a:endCxn id="111" idx="2"/>
          </p:cNvCxnSpPr>
          <p:nvPr/>
        </p:nvCxnSpPr>
        <p:spPr>
          <a:xfrm rot="16200000" flipV="1">
            <a:off x="23577215" y="8498673"/>
            <a:ext cx="1477402" cy="7125835"/>
          </a:xfrm>
          <a:prstGeom prst="bentConnector3">
            <a:avLst>
              <a:gd name="adj1" fmla="val 50000"/>
            </a:avLst>
          </a:prstGeom>
          <a:ln w="31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Conector: angular 363">
            <a:extLst>
              <a:ext uri="{FF2B5EF4-FFF2-40B4-BE49-F238E27FC236}">
                <a16:creationId xmlns:a16="http://schemas.microsoft.com/office/drawing/2014/main" id="{AA48BFEA-E713-4296-8A15-51B7ECC1E1E8}"/>
              </a:ext>
            </a:extLst>
          </p:cNvPr>
          <p:cNvCxnSpPr>
            <a:cxnSpLocks/>
            <a:stCxn id="106" idx="0"/>
            <a:endCxn id="119" idx="2"/>
          </p:cNvCxnSpPr>
          <p:nvPr/>
        </p:nvCxnSpPr>
        <p:spPr>
          <a:xfrm rot="5400000" flipH="1" flipV="1">
            <a:off x="9463933" y="7067883"/>
            <a:ext cx="1100795" cy="1340764"/>
          </a:xfrm>
          <a:prstGeom prst="bentConnector3">
            <a:avLst>
              <a:gd name="adj1" fmla="val 62691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Conector: angular 366">
            <a:extLst>
              <a:ext uri="{FF2B5EF4-FFF2-40B4-BE49-F238E27FC236}">
                <a16:creationId xmlns:a16="http://schemas.microsoft.com/office/drawing/2014/main" id="{09FD6E13-4CE9-475A-BF49-3C08247C717A}"/>
              </a:ext>
            </a:extLst>
          </p:cNvPr>
          <p:cNvCxnSpPr>
            <a:cxnSpLocks/>
            <a:stCxn id="105" idx="0"/>
            <a:endCxn id="119" idx="2"/>
          </p:cNvCxnSpPr>
          <p:nvPr/>
        </p:nvCxnSpPr>
        <p:spPr>
          <a:xfrm rot="16200000" flipV="1">
            <a:off x="13094282" y="4778298"/>
            <a:ext cx="811567" cy="5630705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Conector: angular 370">
            <a:extLst>
              <a:ext uri="{FF2B5EF4-FFF2-40B4-BE49-F238E27FC236}">
                <a16:creationId xmlns:a16="http://schemas.microsoft.com/office/drawing/2014/main" id="{F2DDD3B0-2464-4200-A3D0-CFC2577FBE3F}"/>
              </a:ext>
            </a:extLst>
          </p:cNvPr>
          <p:cNvCxnSpPr>
            <a:cxnSpLocks/>
            <a:stCxn id="108" idx="0"/>
            <a:endCxn id="109" idx="2"/>
          </p:cNvCxnSpPr>
          <p:nvPr/>
        </p:nvCxnSpPr>
        <p:spPr>
          <a:xfrm rot="16200000" flipV="1">
            <a:off x="18423077" y="6733551"/>
            <a:ext cx="895966" cy="165271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Conector: angular 373">
            <a:extLst>
              <a:ext uri="{FF2B5EF4-FFF2-40B4-BE49-F238E27FC236}">
                <a16:creationId xmlns:a16="http://schemas.microsoft.com/office/drawing/2014/main" id="{2A9BC214-A3D1-4F58-B44C-F5793F746D73}"/>
              </a:ext>
            </a:extLst>
          </p:cNvPr>
          <p:cNvCxnSpPr>
            <a:cxnSpLocks/>
            <a:stCxn id="108" idx="0"/>
            <a:endCxn id="122" idx="2"/>
          </p:cNvCxnSpPr>
          <p:nvPr/>
        </p:nvCxnSpPr>
        <p:spPr>
          <a:xfrm rot="5400000" flipH="1" flipV="1">
            <a:off x="20311709" y="6519544"/>
            <a:ext cx="874053" cy="210264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A2590129-C81C-4341-8351-89B07C4C94FD}"/>
              </a:ext>
            </a:extLst>
          </p:cNvPr>
          <p:cNvSpPr txBox="1"/>
          <p:nvPr/>
        </p:nvSpPr>
        <p:spPr>
          <a:xfrm>
            <a:off x="6687486" y="19472054"/>
            <a:ext cx="31023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Baja </a:t>
            </a:r>
            <a:r>
              <a:rPr lang="es-ES" dirty="0"/>
              <a:t>efectividad en la vigilancia  de la prestación del servicio </a:t>
            </a:r>
          </a:p>
        </p:txBody>
      </p:sp>
      <p:cxnSp>
        <p:nvCxnSpPr>
          <p:cNvPr id="213" name="Conector: angular 212">
            <a:extLst>
              <a:ext uri="{FF2B5EF4-FFF2-40B4-BE49-F238E27FC236}">
                <a16:creationId xmlns:a16="http://schemas.microsoft.com/office/drawing/2014/main" id="{01A02C17-039E-4C83-AD47-A63B99216B9D}"/>
              </a:ext>
            </a:extLst>
          </p:cNvPr>
          <p:cNvCxnSpPr>
            <a:cxnSpLocks/>
            <a:stCxn id="147" idx="0"/>
            <a:endCxn id="11" idx="2"/>
          </p:cNvCxnSpPr>
          <p:nvPr/>
        </p:nvCxnSpPr>
        <p:spPr>
          <a:xfrm rot="5400000" flipH="1" flipV="1">
            <a:off x="8065889" y="18309418"/>
            <a:ext cx="1335406" cy="98986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0CA46A6B-A9A1-4674-9753-FA4602EAAD54}"/>
              </a:ext>
            </a:extLst>
          </p:cNvPr>
          <p:cNvSpPr txBox="1"/>
          <p:nvPr/>
        </p:nvSpPr>
        <p:spPr>
          <a:xfrm>
            <a:off x="13570804" y="19479685"/>
            <a:ext cx="310234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Bajo </a:t>
            </a:r>
            <a:r>
              <a:rPr lang="es-ES_tradnl" dirty="0">
                <a:ea typeface="+mn-lt"/>
                <a:cs typeface="+mn-lt"/>
              </a:rPr>
              <a:t>conocimiento por parte de los actores asociados al aprovechamiento de los incentivos relacionados con el servicio de aprovechamiento </a:t>
            </a:r>
          </a:p>
        </p:txBody>
      </p:sp>
      <p:cxnSp>
        <p:nvCxnSpPr>
          <p:cNvPr id="252" name="Conector: angular 251">
            <a:extLst>
              <a:ext uri="{FF2B5EF4-FFF2-40B4-BE49-F238E27FC236}">
                <a16:creationId xmlns:a16="http://schemas.microsoft.com/office/drawing/2014/main" id="{7774C050-8764-4983-9832-317C5572E86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341808" y="19903723"/>
            <a:ext cx="1875907" cy="283500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Conector: angular 256">
            <a:extLst>
              <a:ext uri="{FF2B5EF4-FFF2-40B4-BE49-F238E27FC236}">
                <a16:creationId xmlns:a16="http://schemas.microsoft.com/office/drawing/2014/main" id="{CB372C92-0DF3-4170-BFE5-9153173D96A9}"/>
              </a:ext>
            </a:extLst>
          </p:cNvPr>
          <p:cNvCxnSpPr>
            <a:cxnSpLocks/>
            <a:stCxn id="71" idx="0"/>
            <a:endCxn id="192" idx="2"/>
          </p:cNvCxnSpPr>
          <p:nvPr/>
        </p:nvCxnSpPr>
        <p:spPr>
          <a:xfrm rot="5400000" flipH="1" flipV="1">
            <a:off x="11342658" y="18494958"/>
            <a:ext cx="1317264" cy="624137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Conector: angular 263">
            <a:extLst>
              <a:ext uri="{FF2B5EF4-FFF2-40B4-BE49-F238E27FC236}">
                <a16:creationId xmlns:a16="http://schemas.microsoft.com/office/drawing/2014/main" id="{DFE70524-C29D-4ECE-BF56-1FE3A9158A6B}"/>
              </a:ext>
            </a:extLst>
          </p:cNvPr>
          <p:cNvCxnSpPr>
            <a:cxnSpLocks/>
            <a:stCxn id="192" idx="0"/>
            <a:endCxn id="70" idx="2"/>
          </p:cNvCxnSpPr>
          <p:nvPr/>
        </p:nvCxnSpPr>
        <p:spPr>
          <a:xfrm rot="16200000" flipV="1">
            <a:off x="12912801" y="17270508"/>
            <a:ext cx="1620036" cy="279831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CuadroTexto 221">
            <a:extLst>
              <a:ext uri="{FF2B5EF4-FFF2-40B4-BE49-F238E27FC236}">
                <a16:creationId xmlns:a16="http://schemas.microsoft.com/office/drawing/2014/main" id="{F65C7C2C-D66E-44BC-89EC-201324FA4CEC}"/>
              </a:ext>
            </a:extLst>
          </p:cNvPr>
          <p:cNvSpPr txBox="1"/>
          <p:nvPr/>
        </p:nvSpPr>
        <p:spPr>
          <a:xfrm>
            <a:off x="19859375" y="16672340"/>
            <a:ext cx="2666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Debilidades </a:t>
            </a:r>
            <a:r>
              <a:rPr lang="es-ES" dirty="0">
                <a:ea typeface="+mn-lt"/>
                <a:cs typeface="+mn-lt"/>
              </a:rPr>
              <a:t>del marco tarifario vigente frente a la realidad de la prestación del servicio de aseo</a:t>
            </a:r>
            <a:endParaRPr lang="es-ES" dirty="0">
              <a:cs typeface="Calibri"/>
            </a:endParaRPr>
          </a:p>
        </p:txBody>
      </p:sp>
      <p:sp>
        <p:nvSpPr>
          <p:cNvPr id="237" name="CuadroTexto 236">
            <a:extLst>
              <a:ext uri="{FF2B5EF4-FFF2-40B4-BE49-F238E27FC236}">
                <a16:creationId xmlns:a16="http://schemas.microsoft.com/office/drawing/2014/main" id="{1EC10F67-E5B8-4890-AB33-F472AC46707F}"/>
              </a:ext>
            </a:extLst>
          </p:cNvPr>
          <p:cNvSpPr txBox="1"/>
          <p:nvPr/>
        </p:nvSpPr>
        <p:spPr>
          <a:xfrm>
            <a:off x="23062035" y="16428018"/>
            <a:ext cx="279318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Baja </a:t>
            </a:r>
            <a:r>
              <a:rPr lang="es-ES_tradnl" dirty="0">
                <a:latin typeface="Calibri"/>
                <a:cs typeface="Calibri"/>
              </a:rPr>
              <a:t>estabilidad de la visión y acciones para el aprovechamiento en cada administración </a:t>
            </a:r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4" name="Conector: angular 293">
            <a:extLst>
              <a:ext uri="{FF2B5EF4-FFF2-40B4-BE49-F238E27FC236}">
                <a16:creationId xmlns:a16="http://schemas.microsoft.com/office/drawing/2014/main" id="{A23CC4B1-6CAD-4996-8E2A-6C608ECB138C}"/>
              </a:ext>
            </a:extLst>
          </p:cNvPr>
          <p:cNvCxnSpPr>
            <a:cxnSpLocks/>
            <a:stCxn id="237" idx="0"/>
            <a:endCxn id="7" idx="2"/>
          </p:cNvCxnSpPr>
          <p:nvPr/>
        </p:nvCxnSpPr>
        <p:spPr>
          <a:xfrm rot="5400000" flipH="1" flipV="1">
            <a:off x="25587447" y="14892006"/>
            <a:ext cx="407195" cy="266483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7" name="CuadroTexto 346">
            <a:extLst>
              <a:ext uri="{FF2B5EF4-FFF2-40B4-BE49-F238E27FC236}">
                <a16:creationId xmlns:a16="http://schemas.microsoft.com/office/drawing/2014/main" id="{2546E4EF-0AB9-4C69-9A15-B0843BA3521B}"/>
              </a:ext>
            </a:extLst>
          </p:cNvPr>
          <p:cNvSpPr txBox="1"/>
          <p:nvPr/>
        </p:nvSpPr>
        <p:spPr>
          <a:xfrm>
            <a:off x="28488542" y="16428017"/>
            <a:ext cx="267934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ea typeface="+mn-lt"/>
                <a:cs typeface="+mn-lt"/>
              </a:rPr>
              <a:t>3.3. Baja pertinencia de acciones y soluciones encaminadas al mejoramiento de transporte de residuos sólidos aprovechables</a:t>
            </a:r>
          </a:p>
        </p:txBody>
      </p:sp>
      <p:sp>
        <p:nvSpPr>
          <p:cNvPr id="352" name="CuadroTexto 351">
            <a:extLst>
              <a:ext uri="{FF2B5EF4-FFF2-40B4-BE49-F238E27FC236}">
                <a16:creationId xmlns:a16="http://schemas.microsoft.com/office/drawing/2014/main" id="{773F1B99-73D3-4778-8519-8A2E14C44338}"/>
              </a:ext>
            </a:extLst>
          </p:cNvPr>
          <p:cNvSpPr txBox="1"/>
          <p:nvPr/>
        </p:nvSpPr>
        <p:spPr>
          <a:xfrm>
            <a:off x="33806009" y="16427282"/>
            <a:ext cx="319708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Baja </a:t>
            </a:r>
            <a:r>
              <a:rPr lang="es-ES_tradnl" dirty="0">
                <a:cs typeface="Calibri"/>
              </a:rPr>
              <a:t>adecuación del ordenamiento territorial de la ciudad para el aprovechamiento de residuos sólidos</a:t>
            </a:r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6410A3F1-660B-4FA6-A1FE-72D320F6ED89}"/>
              </a:ext>
            </a:extLst>
          </p:cNvPr>
          <p:cNvSpPr txBox="1"/>
          <p:nvPr/>
        </p:nvSpPr>
        <p:spPr>
          <a:xfrm>
            <a:off x="33805196" y="20157817"/>
            <a:ext cx="31970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Baja </a:t>
            </a:r>
            <a:r>
              <a:rPr lang="es-ES_tradnl" dirty="0">
                <a:cs typeface="Calibri"/>
              </a:rPr>
              <a:t>articulación entre los instrumentos de gestión pública (POT y PGIRS)</a:t>
            </a:r>
          </a:p>
        </p:txBody>
      </p:sp>
      <p:sp>
        <p:nvSpPr>
          <p:cNvPr id="356" name="CuadroTexto 355">
            <a:extLst>
              <a:ext uri="{FF2B5EF4-FFF2-40B4-BE49-F238E27FC236}">
                <a16:creationId xmlns:a16="http://schemas.microsoft.com/office/drawing/2014/main" id="{AAA1CBC3-7EA0-49DA-88EF-60E6C512403A}"/>
              </a:ext>
            </a:extLst>
          </p:cNvPr>
          <p:cNvSpPr txBox="1"/>
          <p:nvPr/>
        </p:nvSpPr>
        <p:spPr>
          <a:xfrm>
            <a:off x="41134079" y="10424550"/>
            <a:ext cx="31970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Alto </a:t>
            </a:r>
            <a:r>
              <a:rPr lang="es-ES_tradnl" dirty="0">
                <a:cs typeface="Calibri"/>
              </a:rPr>
              <a:t>impacto en la labor del reciclador y de la cadena de valor de aprovechamiento</a:t>
            </a:r>
          </a:p>
        </p:txBody>
      </p:sp>
      <p:cxnSp>
        <p:nvCxnSpPr>
          <p:cNvPr id="373" name="Conector: angular 372">
            <a:extLst>
              <a:ext uri="{FF2B5EF4-FFF2-40B4-BE49-F238E27FC236}">
                <a16:creationId xmlns:a16="http://schemas.microsoft.com/office/drawing/2014/main" id="{DD18BF8B-58DF-46D5-8D63-7F491EF93FD4}"/>
              </a:ext>
            </a:extLst>
          </p:cNvPr>
          <p:cNvCxnSpPr>
            <a:cxnSpLocks/>
            <a:stCxn id="352" idx="0"/>
            <a:endCxn id="18" idx="2"/>
          </p:cNvCxnSpPr>
          <p:nvPr/>
        </p:nvCxnSpPr>
        <p:spPr>
          <a:xfrm rot="16200000" flipV="1">
            <a:off x="34234608" y="15257338"/>
            <a:ext cx="922595" cy="141729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Conector: angular 386">
            <a:extLst>
              <a:ext uri="{FF2B5EF4-FFF2-40B4-BE49-F238E27FC236}">
                <a16:creationId xmlns:a16="http://schemas.microsoft.com/office/drawing/2014/main" id="{B51D2275-12CC-4A2B-998A-BB567D940C95}"/>
              </a:ext>
            </a:extLst>
          </p:cNvPr>
          <p:cNvCxnSpPr>
            <a:cxnSpLocks/>
          </p:cNvCxnSpPr>
          <p:nvPr/>
        </p:nvCxnSpPr>
        <p:spPr>
          <a:xfrm rot="10800000">
            <a:off x="32826691" y="17358476"/>
            <a:ext cx="1299797" cy="1548113"/>
          </a:xfrm>
          <a:prstGeom prst="bentConnector2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0" name="CuadroTexto 389">
            <a:extLst>
              <a:ext uri="{FF2B5EF4-FFF2-40B4-BE49-F238E27FC236}">
                <a16:creationId xmlns:a16="http://schemas.microsoft.com/office/drawing/2014/main" id="{3940503C-C42C-437B-920F-51C5C1966BFA}"/>
              </a:ext>
            </a:extLst>
          </p:cNvPr>
          <p:cNvSpPr txBox="1"/>
          <p:nvPr/>
        </p:nvSpPr>
        <p:spPr>
          <a:xfrm>
            <a:off x="41249648" y="14858356"/>
            <a:ext cx="404735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Bajo </a:t>
            </a:r>
            <a:r>
              <a:rPr lang="es-CO" dirty="0">
                <a:ea typeface="+mn-lt"/>
                <a:cs typeface="+mn-lt"/>
              </a:rPr>
              <a:t>nivel de formalización y fortalecimiento de las organizaciones de recicladores</a:t>
            </a:r>
            <a:endParaRPr lang="es-ES" dirty="0">
              <a:ea typeface="+mn-lt"/>
              <a:cs typeface="+mn-lt"/>
            </a:endParaRPr>
          </a:p>
        </p:txBody>
      </p:sp>
      <p:cxnSp>
        <p:nvCxnSpPr>
          <p:cNvPr id="398" name="Conector: angular 397">
            <a:extLst>
              <a:ext uri="{FF2B5EF4-FFF2-40B4-BE49-F238E27FC236}">
                <a16:creationId xmlns:a16="http://schemas.microsoft.com/office/drawing/2014/main" id="{E7CED5F2-7C84-456E-88FE-EBC7001B7670}"/>
              </a:ext>
            </a:extLst>
          </p:cNvPr>
          <p:cNvCxnSpPr>
            <a:cxnSpLocks/>
            <a:stCxn id="390" idx="0"/>
            <a:endCxn id="4" idx="2"/>
          </p:cNvCxnSpPr>
          <p:nvPr/>
        </p:nvCxnSpPr>
        <p:spPr>
          <a:xfrm rot="16200000" flipV="1">
            <a:off x="34870213" y="6455244"/>
            <a:ext cx="1411733" cy="1539449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9" name="CuadroTexto 408">
            <a:extLst>
              <a:ext uri="{FF2B5EF4-FFF2-40B4-BE49-F238E27FC236}">
                <a16:creationId xmlns:a16="http://schemas.microsoft.com/office/drawing/2014/main" id="{E264AD2E-3420-41EB-B37E-5C115798E837}"/>
              </a:ext>
            </a:extLst>
          </p:cNvPr>
          <p:cNvSpPr txBox="1"/>
          <p:nvPr/>
        </p:nvSpPr>
        <p:spPr>
          <a:xfrm>
            <a:off x="41342892" y="16464553"/>
            <a:ext cx="277946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Baja </a:t>
            </a:r>
            <a:r>
              <a:rPr lang="es-ES" dirty="0">
                <a:latin typeface="Calibri"/>
                <a:cs typeface="Calibri"/>
              </a:rPr>
              <a:t>coherencia de la normatividad para la formalización con los principios de economía solidaria</a:t>
            </a:r>
          </a:p>
        </p:txBody>
      </p:sp>
      <p:sp>
        <p:nvSpPr>
          <p:cNvPr id="411" name="CuadroTexto 410">
            <a:extLst>
              <a:ext uri="{FF2B5EF4-FFF2-40B4-BE49-F238E27FC236}">
                <a16:creationId xmlns:a16="http://schemas.microsoft.com/office/drawing/2014/main" id="{340C5AAB-5B37-4CBB-960B-06A9A3B78AEE}"/>
              </a:ext>
            </a:extLst>
          </p:cNvPr>
          <p:cNvSpPr txBox="1"/>
          <p:nvPr/>
        </p:nvSpPr>
        <p:spPr>
          <a:xfrm>
            <a:off x="41342892" y="18339893"/>
            <a:ext cx="27794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Débil </a:t>
            </a:r>
            <a:r>
              <a:rPr lang="es-ES" dirty="0">
                <a:latin typeface="Calibri"/>
                <a:cs typeface="Calibri"/>
              </a:rPr>
              <a:t>respuesta normativa a las realidades sociales de las organizaciones de recicladores</a:t>
            </a:r>
          </a:p>
        </p:txBody>
      </p:sp>
      <p:cxnSp>
        <p:nvCxnSpPr>
          <p:cNvPr id="412" name="Conector: angular 411">
            <a:extLst>
              <a:ext uri="{FF2B5EF4-FFF2-40B4-BE49-F238E27FC236}">
                <a16:creationId xmlns:a16="http://schemas.microsoft.com/office/drawing/2014/main" id="{95D76E59-8178-42D8-9A21-CBBB37159110}"/>
              </a:ext>
            </a:extLst>
          </p:cNvPr>
          <p:cNvCxnSpPr>
            <a:cxnSpLocks/>
            <a:stCxn id="409" idx="0"/>
            <a:endCxn id="390" idx="2"/>
          </p:cNvCxnSpPr>
          <p:nvPr/>
        </p:nvCxnSpPr>
        <p:spPr>
          <a:xfrm rot="5400000" flipH="1" flipV="1">
            <a:off x="42661540" y="15852769"/>
            <a:ext cx="682867" cy="54070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Conector: angular 415">
            <a:extLst>
              <a:ext uri="{FF2B5EF4-FFF2-40B4-BE49-F238E27FC236}">
                <a16:creationId xmlns:a16="http://schemas.microsoft.com/office/drawing/2014/main" id="{23CCB563-48C8-487C-9E37-0AA1C2F10F60}"/>
              </a:ext>
            </a:extLst>
          </p:cNvPr>
          <p:cNvCxnSpPr>
            <a:cxnSpLocks/>
            <a:stCxn id="89" idx="0"/>
            <a:endCxn id="390" idx="2"/>
          </p:cNvCxnSpPr>
          <p:nvPr/>
        </p:nvCxnSpPr>
        <p:spPr>
          <a:xfrm rot="5400000" flipH="1" flipV="1">
            <a:off x="40907321" y="14086632"/>
            <a:ext cx="670949" cy="406105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1" name="CuadroTexto 420">
            <a:extLst>
              <a:ext uri="{FF2B5EF4-FFF2-40B4-BE49-F238E27FC236}">
                <a16:creationId xmlns:a16="http://schemas.microsoft.com/office/drawing/2014/main" id="{498AFEBF-4333-4CFC-8E1A-6AE1D00D258D}"/>
              </a:ext>
            </a:extLst>
          </p:cNvPr>
          <p:cNvSpPr txBox="1"/>
          <p:nvPr/>
        </p:nvSpPr>
        <p:spPr>
          <a:xfrm>
            <a:off x="37731334" y="18368038"/>
            <a:ext cx="296186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Alta </a:t>
            </a:r>
            <a:r>
              <a:rPr lang="es-CO" dirty="0">
                <a:cs typeface="Calibri"/>
              </a:rPr>
              <a:t>resistencia al cambio por parte de las organizaciones de recicladores</a:t>
            </a:r>
          </a:p>
        </p:txBody>
      </p:sp>
      <p:cxnSp>
        <p:nvCxnSpPr>
          <p:cNvPr id="465" name="Conector: angular 464">
            <a:extLst>
              <a:ext uri="{FF2B5EF4-FFF2-40B4-BE49-F238E27FC236}">
                <a16:creationId xmlns:a16="http://schemas.microsoft.com/office/drawing/2014/main" id="{626800B9-4692-4BB4-ADC2-3755A93BCCB0}"/>
              </a:ext>
            </a:extLst>
          </p:cNvPr>
          <p:cNvCxnSpPr>
            <a:cxnSpLocks/>
            <a:stCxn id="4" idx="0"/>
            <a:endCxn id="110" idx="2"/>
          </p:cNvCxnSpPr>
          <p:nvPr/>
        </p:nvCxnSpPr>
        <p:spPr>
          <a:xfrm rot="16200000" flipV="1">
            <a:off x="25381110" y="10302569"/>
            <a:ext cx="1452011" cy="354343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6" name="CuadroTexto 485">
            <a:extLst>
              <a:ext uri="{FF2B5EF4-FFF2-40B4-BE49-F238E27FC236}">
                <a16:creationId xmlns:a16="http://schemas.microsoft.com/office/drawing/2014/main" id="{C76DAC17-DA04-45FC-82F3-9ED17743CDA4}"/>
              </a:ext>
            </a:extLst>
          </p:cNvPr>
          <p:cNvSpPr txBox="1"/>
          <p:nvPr/>
        </p:nvSpPr>
        <p:spPr>
          <a:xfrm>
            <a:off x="26669080" y="10136572"/>
            <a:ext cx="25607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ea typeface="+mn-lt"/>
                <a:cs typeface="+mn-lt"/>
              </a:rPr>
              <a:t>6. Baja capacidad para la formalización por parte de las organizaciones de recicladores</a:t>
            </a:r>
            <a:endParaRPr lang="es-ES" dirty="0">
              <a:cs typeface="Calibri"/>
            </a:endParaRPr>
          </a:p>
        </p:txBody>
      </p:sp>
      <p:sp>
        <p:nvSpPr>
          <p:cNvPr id="490" name="CuadroTexto 489">
            <a:extLst>
              <a:ext uri="{FF2B5EF4-FFF2-40B4-BE49-F238E27FC236}">
                <a16:creationId xmlns:a16="http://schemas.microsoft.com/office/drawing/2014/main" id="{867D9475-A7A0-40B3-8E2E-11B3AE5CC2BA}"/>
              </a:ext>
            </a:extLst>
          </p:cNvPr>
          <p:cNvSpPr txBox="1"/>
          <p:nvPr/>
        </p:nvSpPr>
        <p:spPr>
          <a:xfrm>
            <a:off x="29750483" y="9865469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ea typeface="+mn-lt"/>
                <a:cs typeface="+mn-lt"/>
              </a:rPr>
              <a:t>7. Bajo impacto de las acciones de fortalecimiento dirigidas a las organizaciones de recicladores</a:t>
            </a:r>
            <a:endParaRPr lang="es-ES" dirty="0">
              <a:cs typeface="Calibri"/>
            </a:endParaRPr>
          </a:p>
        </p:txBody>
      </p:sp>
      <p:cxnSp>
        <p:nvCxnSpPr>
          <p:cNvPr id="158" name="Conector: angular 157">
            <a:extLst>
              <a:ext uri="{FF2B5EF4-FFF2-40B4-BE49-F238E27FC236}">
                <a16:creationId xmlns:a16="http://schemas.microsoft.com/office/drawing/2014/main" id="{F9FA7F47-F0FA-45EE-852B-B44C4B528D07}"/>
              </a:ext>
            </a:extLst>
          </p:cNvPr>
          <p:cNvCxnSpPr>
            <a:cxnSpLocks/>
            <a:stCxn id="90" idx="3"/>
            <a:endCxn id="103" idx="1"/>
          </p:cNvCxnSpPr>
          <p:nvPr/>
        </p:nvCxnSpPr>
        <p:spPr>
          <a:xfrm flipV="1">
            <a:off x="12023237" y="10736737"/>
            <a:ext cx="973356" cy="14947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: angular 162">
            <a:extLst>
              <a:ext uri="{FF2B5EF4-FFF2-40B4-BE49-F238E27FC236}">
                <a16:creationId xmlns:a16="http://schemas.microsoft.com/office/drawing/2014/main" id="{E9318AEE-EB6D-42A7-B48C-35068C0C607B}"/>
              </a:ext>
            </a:extLst>
          </p:cNvPr>
          <p:cNvCxnSpPr>
            <a:cxnSpLocks/>
            <a:stCxn id="96" idx="0"/>
            <a:endCxn id="119" idx="2"/>
          </p:cNvCxnSpPr>
          <p:nvPr/>
        </p:nvCxnSpPr>
        <p:spPr>
          <a:xfrm rot="16200000" flipV="1">
            <a:off x="11387466" y="6485114"/>
            <a:ext cx="823495" cy="222900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ector: angular 172">
            <a:extLst>
              <a:ext uri="{FF2B5EF4-FFF2-40B4-BE49-F238E27FC236}">
                <a16:creationId xmlns:a16="http://schemas.microsoft.com/office/drawing/2014/main" id="{4D738BD4-A236-421F-9F96-3C997580AA12}"/>
              </a:ext>
            </a:extLst>
          </p:cNvPr>
          <p:cNvCxnSpPr>
            <a:cxnSpLocks/>
            <a:stCxn id="103" idx="0"/>
            <a:endCxn id="96" idx="2"/>
          </p:cNvCxnSpPr>
          <p:nvPr/>
        </p:nvCxnSpPr>
        <p:spPr>
          <a:xfrm rot="16200000" flipV="1">
            <a:off x="13078355" y="9047051"/>
            <a:ext cx="924881" cy="125416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Conector: angular 197">
            <a:extLst>
              <a:ext uri="{FF2B5EF4-FFF2-40B4-BE49-F238E27FC236}">
                <a16:creationId xmlns:a16="http://schemas.microsoft.com/office/drawing/2014/main" id="{F6DF9780-5DCB-4D4C-93A2-12E763FD4FAF}"/>
              </a:ext>
            </a:extLst>
          </p:cNvPr>
          <p:cNvCxnSpPr>
            <a:cxnSpLocks/>
            <a:stCxn id="486" idx="0"/>
            <a:endCxn id="99" idx="2"/>
          </p:cNvCxnSpPr>
          <p:nvPr/>
        </p:nvCxnSpPr>
        <p:spPr>
          <a:xfrm rot="5400000" flipH="1" flipV="1">
            <a:off x="28330711" y="9012440"/>
            <a:ext cx="742873" cy="1505392"/>
          </a:xfrm>
          <a:prstGeom prst="bentConnector3">
            <a:avLst>
              <a:gd name="adj1" fmla="val 67096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Conector: angular 200">
            <a:extLst>
              <a:ext uri="{FF2B5EF4-FFF2-40B4-BE49-F238E27FC236}">
                <a16:creationId xmlns:a16="http://schemas.microsoft.com/office/drawing/2014/main" id="{D7DE218F-F1FE-4CC1-8998-C20CA63CCD2D}"/>
              </a:ext>
            </a:extLst>
          </p:cNvPr>
          <p:cNvCxnSpPr>
            <a:cxnSpLocks/>
            <a:stCxn id="490" idx="0"/>
            <a:endCxn id="99" idx="2"/>
          </p:cNvCxnSpPr>
          <p:nvPr/>
        </p:nvCxnSpPr>
        <p:spPr>
          <a:xfrm rot="16200000" flipV="1">
            <a:off x="30006964" y="8841578"/>
            <a:ext cx="471770" cy="157601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Conector: angular 203">
            <a:extLst>
              <a:ext uri="{FF2B5EF4-FFF2-40B4-BE49-F238E27FC236}">
                <a16:creationId xmlns:a16="http://schemas.microsoft.com/office/drawing/2014/main" id="{A0048D0D-1E6F-4875-93E7-32ED7E36F18E}"/>
              </a:ext>
            </a:extLst>
          </p:cNvPr>
          <p:cNvCxnSpPr>
            <a:cxnSpLocks/>
            <a:stCxn id="4" idx="0"/>
            <a:endCxn id="486" idx="2"/>
          </p:cNvCxnSpPr>
          <p:nvPr/>
        </p:nvCxnSpPr>
        <p:spPr>
          <a:xfrm rot="5400000" flipH="1" flipV="1">
            <a:off x="27182447" y="12033288"/>
            <a:ext cx="1463391" cy="70618"/>
          </a:xfrm>
          <a:prstGeom prst="bentConnector3">
            <a:avLst>
              <a:gd name="adj1" fmla="val 48961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Conector: angular 207">
            <a:extLst>
              <a:ext uri="{FF2B5EF4-FFF2-40B4-BE49-F238E27FC236}">
                <a16:creationId xmlns:a16="http://schemas.microsoft.com/office/drawing/2014/main" id="{CA6EB099-A84F-470E-B6AE-3FB2E1527036}"/>
              </a:ext>
            </a:extLst>
          </p:cNvPr>
          <p:cNvCxnSpPr>
            <a:cxnSpLocks/>
            <a:stCxn id="4" idx="0"/>
            <a:endCxn id="490" idx="2"/>
          </p:cNvCxnSpPr>
          <p:nvPr/>
        </p:nvCxnSpPr>
        <p:spPr>
          <a:xfrm rot="5400000" flipH="1" flipV="1">
            <a:off x="28726096" y="10495535"/>
            <a:ext cx="1457495" cy="315202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Conector: angular 230">
            <a:extLst>
              <a:ext uri="{FF2B5EF4-FFF2-40B4-BE49-F238E27FC236}">
                <a16:creationId xmlns:a16="http://schemas.microsoft.com/office/drawing/2014/main" id="{1C01EBE5-197C-47EC-B9B9-1A58826A97F9}"/>
              </a:ext>
            </a:extLst>
          </p:cNvPr>
          <p:cNvCxnSpPr>
            <a:cxnSpLocks/>
            <a:stCxn id="4" idx="0"/>
            <a:endCxn id="117" idx="2"/>
          </p:cNvCxnSpPr>
          <p:nvPr/>
        </p:nvCxnSpPr>
        <p:spPr>
          <a:xfrm rot="5400000" flipH="1" flipV="1">
            <a:off x="33073172" y="6133895"/>
            <a:ext cx="1472059" cy="1186073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Conector: angular 233">
            <a:extLst>
              <a:ext uri="{FF2B5EF4-FFF2-40B4-BE49-F238E27FC236}">
                <a16:creationId xmlns:a16="http://schemas.microsoft.com/office/drawing/2014/main" id="{8EDC22DB-F42F-45C2-ADC5-1C9294DEA6E8}"/>
              </a:ext>
            </a:extLst>
          </p:cNvPr>
          <p:cNvCxnSpPr>
            <a:cxnSpLocks/>
            <a:stCxn id="4" idx="0"/>
            <a:endCxn id="356" idx="2"/>
          </p:cNvCxnSpPr>
          <p:nvPr/>
        </p:nvCxnSpPr>
        <p:spPr>
          <a:xfrm rot="5400000" flipH="1" flipV="1">
            <a:off x="34579521" y="4647192"/>
            <a:ext cx="1452412" cy="1485378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790C36-A275-49EE-825C-C0E146AB2BF0}"/>
              </a:ext>
            </a:extLst>
          </p:cNvPr>
          <p:cNvSpPr txBox="1"/>
          <p:nvPr/>
        </p:nvSpPr>
        <p:spPr>
          <a:xfrm>
            <a:off x="13140977" y="6264535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Alta </a:t>
            </a:r>
            <a:r>
              <a:rPr lang="es-ES" dirty="0">
                <a:ea typeface="+mn-lt"/>
                <a:cs typeface="+mn-lt"/>
              </a:rPr>
              <a:t>afectación a las condiciones ambientales y sanitarias de la ciudad</a:t>
            </a:r>
            <a:endParaRPr lang="es-ES" dirty="0"/>
          </a:p>
        </p:txBody>
      </p:sp>
      <p:cxnSp>
        <p:nvCxnSpPr>
          <p:cNvPr id="132" name="Conector: angular 131">
            <a:extLst>
              <a:ext uri="{FF2B5EF4-FFF2-40B4-BE49-F238E27FC236}">
                <a16:creationId xmlns:a16="http://schemas.microsoft.com/office/drawing/2014/main" id="{66C6072F-9A20-4F0A-86E5-CAAFC3384801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103252" y="6786032"/>
            <a:ext cx="811569" cy="162326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Conector: angular 133">
            <a:extLst>
              <a:ext uri="{FF2B5EF4-FFF2-40B4-BE49-F238E27FC236}">
                <a16:creationId xmlns:a16="http://schemas.microsoft.com/office/drawing/2014/main" id="{2CDF4D5F-056D-4F36-8024-12D92A97C1EE}"/>
              </a:ext>
            </a:extLst>
          </p:cNvPr>
          <p:cNvCxnSpPr>
            <a:cxnSpLocks/>
            <a:stCxn id="96" idx="0"/>
            <a:endCxn id="10" idx="2"/>
          </p:cNvCxnSpPr>
          <p:nvPr/>
        </p:nvCxnSpPr>
        <p:spPr>
          <a:xfrm rot="5400000" flipH="1" flipV="1">
            <a:off x="13391184" y="6710396"/>
            <a:ext cx="823497" cy="177843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775F35AE-74CC-4674-8BA2-922986B2D151}"/>
              </a:ext>
            </a:extLst>
          </p:cNvPr>
          <p:cNvSpPr txBox="1"/>
          <p:nvPr/>
        </p:nvSpPr>
        <p:spPr>
          <a:xfrm>
            <a:off x="44856266" y="16464553"/>
            <a:ext cx="217497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Aumento </a:t>
            </a:r>
            <a:r>
              <a:rPr lang="es-ES" dirty="0">
                <a:latin typeface="Calibri"/>
                <a:cs typeface="Calibri"/>
              </a:rPr>
              <a:t>de la competencia desleal en el acceso al material aprovechable y en el servicio de aprovechamiento</a:t>
            </a:r>
          </a:p>
        </p:txBody>
      </p:sp>
      <p:cxnSp>
        <p:nvCxnSpPr>
          <p:cNvPr id="130" name="Conector: angular 129">
            <a:extLst>
              <a:ext uri="{FF2B5EF4-FFF2-40B4-BE49-F238E27FC236}">
                <a16:creationId xmlns:a16="http://schemas.microsoft.com/office/drawing/2014/main" id="{C0F04FC9-9684-4758-A56E-FBE7B6919B21}"/>
              </a:ext>
            </a:extLst>
          </p:cNvPr>
          <p:cNvCxnSpPr>
            <a:cxnSpLocks/>
            <a:stCxn id="8" idx="0"/>
            <a:endCxn id="390" idx="2"/>
          </p:cNvCxnSpPr>
          <p:nvPr/>
        </p:nvCxnSpPr>
        <p:spPr>
          <a:xfrm rot="16200000" flipV="1">
            <a:off x="44267106" y="14787906"/>
            <a:ext cx="682867" cy="267042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Conector recto de flecha 169">
            <a:extLst>
              <a:ext uri="{FF2B5EF4-FFF2-40B4-BE49-F238E27FC236}">
                <a16:creationId xmlns:a16="http://schemas.microsoft.com/office/drawing/2014/main" id="{C222DE08-4A83-4CD3-BBF0-2AAE7392BEEF}"/>
              </a:ext>
            </a:extLst>
          </p:cNvPr>
          <p:cNvCxnSpPr>
            <a:cxnSpLocks/>
            <a:stCxn id="62" idx="0"/>
            <a:endCxn id="7" idx="2"/>
          </p:cNvCxnSpPr>
          <p:nvPr/>
        </p:nvCxnSpPr>
        <p:spPr>
          <a:xfrm flipH="1" flipV="1">
            <a:off x="27123460" y="16020823"/>
            <a:ext cx="1883" cy="40953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recto de flecha 173">
            <a:extLst>
              <a:ext uri="{FF2B5EF4-FFF2-40B4-BE49-F238E27FC236}">
                <a16:creationId xmlns:a16="http://schemas.microsoft.com/office/drawing/2014/main" id="{2A51FADD-2BFB-47A4-B13E-7E648C114820}"/>
              </a:ext>
            </a:extLst>
          </p:cNvPr>
          <p:cNvCxnSpPr>
            <a:cxnSpLocks/>
            <a:stCxn id="77" idx="0"/>
            <a:endCxn id="347" idx="2"/>
          </p:cNvCxnSpPr>
          <p:nvPr/>
        </p:nvCxnSpPr>
        <p:spPr>
          <a:xfrm flipV="1">
            <a:off x="29828213" y="18182343"/>
            <a:ext cx="1" cy="4058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de flecha 186">
            <a:extLst>
              <a:ext uri="{FF2B5EF4-FFF2-40B4-BE49-F238E27FC236}">
                <a16:creationId xmlns:a16="http://schemas.microsoft.com/office/drawing/2014/main" id="{7F9BBCFE-BEEC-4136-B1BB-8172944C2DFF}"/>
              </a:ext>
            </a:extLst>
          </p:cNvPr>
          <p:cNvCxnSpPr>
            <a:cxnSpLocks/>
            <a:stCxn id="73" idx="0"/>
            <a:endCxn id="58" idx="2"/>
          </p:cNvCxnSpPr>
          <p:nvPr/>
        </p:nvCxnSpPr>
        <p:spPr>
          <a:xfrm flipH="1" flipV="1">
            <a:off x="18347046" y="18421632"/>
            <a:ext cx="1" cy="33305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de flecha 189">
            <a:extLst>
              <a:ext uri="{FF2B5EF4-FFF2-40B4-BE49-F238E27FC236}">
                <a16:creationId xmlns:a16="http://schemas.microsoft.com/office/drawing/2014/main" id="{C2984AAE-4AD2-473F-A318-7C9DBF91376B}"/>
              </a:ext>
            </a:extLst>
          </p:cNvPr>
          <p:cNvCxnSpPr>
            <a:cxnSpLocks/>
            <a:stCxn id="81" idx="0"/>
            <a:endCxn id="73" idx="2"/>
          </p:cNvCxnSpPr>
          <p:nvPr/>
        </p:nvCxnSpPr>
        <p:spPr>
          <a:xfrm flipV="1">
            <a:off x="18346755" y="19955011"/>
            <a:ext cx="292" cy="84053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de flecha 192">
            <a:extLst>
              <a:ext uri="{FF2B5EF4-FFF2-40B4-BE49-F238E27FC236}">
                <a16:creationId xmlns:a16="http://schemas.microsoft.com/office/drawing/2014/main" id="{481C160D-2E82-4DA4-943B-3CD475B310B5}"/>
              </a:ext>
            </a:extLst>
          </p:cNvPr>
          <p:cNvCxnSpPr>
            <a:cxnSpLocks/>
            <a:stCxn id="192" idx="0"/>
            <a:endCxn id="57" idx="2"/>
          </p:cNvCxnSpPr>
          <p:nvPr/>
        </p:nvCxnSpPr>
        <p:spPr>
          <a:xfrm flipV="1">
            <a:off x="15121977" y="18413646"/>
            <a:ext cx="0" cy="106603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recto de flecha 208">
            <a:extLst>
              <a:ext uri="{FF2B5EF4-FFF2-40B4-BE49-F238E27FC236}">
                <a16:creationId xmlns:a16="http://schemas.microsoft.com/office/drawing/2014/main" id="{5BF4B980-8AEB-40A5-9695-F7A438CC413B}"/>
              </a:ext>
            </a:extLst>
          </p:cNvPr>
          <p:cNvCxnSpPr>
            <a:cxnSpLocks/>
          </p:cNvCxnSpPr>
          <p:nvPr/>
        </p:nvCxnSpPr>
        <p:spPr>
          <a:xfrm flipV="1">
            <a:off x="35725030" y="17627478"/>
            <a:ext cx="0" cy="40194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de flecha 214">
            <a:extLst>
              <a:ext uri="{FF2B5EF4-FFF2-40B4-BE49-F238E27FC236}">
                <a16:creationId xmlns:a16="http://schemas.microsoft.com/office/drawing/2014/main" id="{05235210-3DA0-4D2A-BD28-A65C79B711E3}"/>
              </a:ext>
            </a:extLst>
          </p:cNvPr>
          <p:cNvCxnSpPr>
            <a:cxnSpLocks/>
            <a:stCxn id="355" idx="0"/>
            <a:endCxn id="65" idx="2"/>
          </p:cNvCxnSpPr>
          <p:nvPr/>
        </p:nvCxnSpPr>
        <p:spPr>
          <a:xfrm flipV="1">
            <a:off x="35403739" y="19783884"/>
            <a:ext cx="813" cy="3739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: angular 170">
            <a:extLst>
              <a:ext uri="{FF2B5EF4-FFF2-40B4-BE49-F238E27FC236}">
                <a16:creationId xmlns:a16="http://schemas.microsoft.com/office/drawing/2014/main" id="{AD280F70-E8C8-4F04-B2A6-9BF0A3DF5667}"/>
              </a:ext>
            </a:extLst>
          </p:cNvPr>
          <p:cNvCxnSpPr>
            <a:cxnSpLocks/>
            <a:stCxn id="81" idx="3"/>
            <a:endCxn id="222" idx="2"/>
          </p:cNvCxnSpPr>
          <p:nvPr/>
        </p:nvCxnSpPr>
        <p:spPr>
          <a:xfrm flipV="1">
            <a:off x="19627416" y="17872669"/>
            <a:ext cx="1565107" cy="3523045"/>
          </a:xfrm>
          <a:prstGeom prst="bentConnector2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Conector: angular 174">
            <a:extLst>
              <a:ext uri="{FF2B5EF4-FFF2-40B4-BE49-F238E27FC236}">
                <a16:creationId xmlns:a16="http://schemas.microsoft.com/office/drawing/2014/main" id="{E51EB963-6488-4DEB-BFE7-0D12E0B40767}"/>
              </a:ext>
            </a:extLst>
          </p:cNvPr>
          <p:cNvCxnSpPr>
            <a:cxnSpLocks/>
            <a:stCxn id="60" idx="0"/>
            <a:endCxn id="222" idx="2"/>
          </p:cNvCxnSpPr>
          <p:nvPr/>
        </p:nvCxnSpPr>
        <p:spPr>
          <a:xfrm rot="16200000" flipV="1">
            <a:off x="21627005" y="17438187"/>
            <a:ext cx="883744" cy="175270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ector recto de flecha 190">
            <a:extLst>
              <a:ext uri="{FF2B5EF4-FFF2-40B4-BE49-F238E27FC236}">
                <a16:creationId xmlns:a16="http://schemas.microsoft.com/office/drawing/2014/main" id="{DDA48362-DFC3-4A33-8AFE-BB52B67A8D5A}"/>
              </a:ext>
            </a:extLst>
          </p:cNvPr>
          <p:cNvCxnSpPr>
            <a:cxnSpLocks/>
            <a:stCxn id="421" idx="0"/>
            <a:endCxn id="89" idx="2"/>
          </p:cNvCxnSpPr>
          <p:nvPr/>
        </p:nvCxnSpPr>
        <p:spPr>
          <a:xfrm flipV="1">
            <a:off x="39212266" y="17652964"/>
            <a:ext cx="0" cy="71507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de flecha 199">
            <a:extLst>
              <a:ext uri="{FF2B5EF4-FFF2-40B4-BE49-F238E27FC236}">
                <a16:creationId xmlns:a16="http://schemas.microsoft.com/office/drawing/2014/main" id="{8BBC7C44-B1F8-43A1-991E-493315C792BD}"/>
              </a:ext>
            </a:extLst>
          </p:cNvPr>
          <p:cNvCxnSpPr>
            <a:cxnSpLocks/>
            <a:stCxn id="411" idx="0"/>
            <a:endCxn id="409" idx="2"/>
          </p:cNvCxnSpPr>
          <p:nvPr/>
        </p:nvCxnSpPr>
        <p:spPr>
          <a:xfrm flipV="1">
            <a:off x="42732622" y="17941881"/>
            <a:ext cx="0" cy="39801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ector recto de flecha 323">
            <a:extLst>
              <a:ext uri="{FF2B5EF4-FFF2-40B4-BE49-F238E27FC236}">
                <a16:creationId xmlns:a16="http://schemas.microsoft.com/office/drawing/2014/main" id="{D749B684-57E9-4415-8878-B33B6979FFC0}"/>
              </a:ext>
            </a:extLst>
          </p:cNvPr>
          <p:cNvCxnSpPr>
            <a:cxnSpLocks/>
            <a:stCxn id="98" idx="0"/>
            <a:endCxn id="120" idx="2"/>
          </p:cNvCxnSpPr>
          <p:nvPr/>
        </p:nvCxnSpPr>
        <p:spPr>
          <a:xfrm flipV="1">
            <a:off x="34275872" y="9508760"/>
            <a:ext cx="0" cy="350813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 recto de flecha 325">
            <a:extLst>
              <a:ext uri="{FF2B5EF4-FFF2-40B4-BE49-F238E27FC236}">
                <a16:creationId xmlns:a16="http://schemas.microsoft.com/office/drawing/2014/main" id="{88D6B0BE-87E4-49E9-AA72-3E7FD104AE63}"/>
              </a:ext>
            </a:extLst>
          </p:cNvPr>
          <p:cNvCxnSpPr>
            <a:cxnSpLocks/>
            <a:stCxn id="120" idx="0"/>
            <a:endCxn id="118" idx="2"/>
          </p:cNvCxnSpPr>
          <p:nvPr/>
        </p:nvCxnSpPr>
        <p:spPr>
          <a:xfrm flipH="1" flipV="1">
            <a:off x="34275871" y="7722435"/>
            <a:ext cx="1" cy="58599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ector recto de flecha 333">
            <a:extLst>
              <a:ext uri="{FF2B5EF4-FFF2-40B4-BE49-F238E27FC236}">
                <a16:creationId xmlns:a16="http://schemas.microsoft.com/office/drawing/2014/main" id="{CB376189-2250-4032-9A5E-0DDCDE3B1927}"/>
              </a:ext>
            </a:extLst>
          </p:cNvPr>
          <p:cNvCxnSpPr>
            <a:cxnSpLocks/>
            <a:stCxn id="118" idx="0"/>
            <a:endCxn id="121" idx="2"/>
          </p:cNvCxnSpPr>
          <p:nvPr/>
        </p:nvCxnSpPr>
        <p:spPr>
          <a:xfrm flipV="1">
            <a:off x="34275871" y="6075268"/>
            <a:ext cx="1" cy="44683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: angular 58">
            <a:extLst>
              <a:ext uri="{FF2B5EF4-FFF2-40B4-BE49-F238E27FC236}">
                <a16:creationId xmlns:a16="http://schemas.microsoft.com/office/drawing/2014/main" id="{1B1000CB-3DD1-4B36-89D2-1997AC9702DC}"/>
              </a:ext>
            </a:extLst>
          </p:cNvPr>
          <p:cNvCxnSpPr>
            <a:cxnSpLocks/>
          </p:cNvCxnSpPr>
          <p:nvPr/>
        </p:nvCxnSpPr>
        <p:spPr>
          <a:xfrm rot="16200000" flipV="1">
            <a:off x="30515792" y="11160944"/>
            <a:ext cx="1411733" cy="6108425"/>
          </a:xfrm>
          <a:prstGeom prst="bentConnector3">
            <a:avLst>
              <a:gd name="adj1" fmla="val 51364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Conector: angular 123">
            <a:extLst>
              <a:ext uri="{FF2B5EF4-FFF2-40B4-BE49-F238E27FC236}">
                <a16:creationId xmlns:a16="http://schemas.microsoft.com/office/drawing/2014/main" id="{636A5DDA-D728-424C-A988-34B9E2C5AF9B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7102823" y="13818540"/>
            <a:ext cx="1373871" cy="75537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Conector: angular 124">
            <a:extLst>
              <a:ext uri="{FF2B5EF4-FFF2-40B4-BE49-F238E27FC236}">
                <a16:creationId xmlns:a16="http://schemas.microsoft.com/office/drawing/2014/main" id="{A7068814-023A-49D8-9ED4-A37E12F571E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3536995" y="10260542"/>
            <a:ext cx="1381702" cy="787919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ector: angular 125">
            <a:extLst>
              <a:ext uri="{FF2B5EF4-FFF2-40B4-BE49-F238E27FC236}">
                <a16:creationId xmlns:a16="http://schemas.microsoft.com/office/drawing/2014/main" id="{10695490-A9AC-4489-87EF-81477CDF839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9702923" y="6418639"/>
            <a:ext cx="1373871" cy="1555517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ector: angular 168">
            <a:extLst>
              <a:ext uri="{FF2B5EF4-FFF2-40B4-BE49-F238E27FC236}">
                <a16:creationId xmlns:a16="http://schemas.microsoft.com/office/drawing/2014/main" id="{4D8678A7-65BE-4301-A865-1330D7D76BC6}"/>
              </a:ext>
            </a:extLst>
          </p:cNvPr>
          <p:cNvCxnSpPr>
            <a:cxnSpLocks/>
          </p:cNvCxnSpPr>
          <p:nvPr/>
        </p:nvCxnSpPr>
        <p:spPr>
          <a:xfrm rot="16200000" flipV="1">
            <a:off x="20257246" y="15762049"/>
            <a:ext cx="643686" cy="119288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Conector: angular 213">
            <a:extLst>
              <a:ext uri="{FF2B5EF4-FFF2-40B4-BE49-F238E27FC236}">
                <a16:creationId xmlns:a16="http://schemas.microsoft.com/office/drawing/2014/main" id="{0A54CF95-EF71-42F8-B2AB-4FA68D1042C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347044" y="14798266"/>
            <a:ext cx="407194" cy="289080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ector: angular 293">
            <a:extLst>
              <a:ext uri="{FF2B5EF4-FFF2-40B4-BE49-F238E27FC236}">
                <a16:creationId xmlns:a16="http://schemas.microsoft.com/office/drawing/2014/main" id="{A23CC4B1-6CAD-4996-8E2A-6C608ECB138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5876059" y="14954673"/>
            <a:ext cx="407195" cy="266483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Conector: angular 372">
            <a:extLst>
              <a:ext uri="{FF2B5EF4-FFF2-40B4-BE49-F238E27FC236}">
                <a16:creationId xmlns:a16="http://schemas.microsoft.com/office/drawing/2014/main" id="{DD18BF8B-58DF-46D5-8D63-7F491EF93FD4}"/>
              </a:ext>
            </a:extLst>
          </p:cNvPr>
          <p:cNvCxnSpPr>
            <a:cxnSpLocks/>
          </p:cNvCxnSpPr>
          <p:nvPr/>
        </p:nvCxnSpPr>
        <p:spPr>
          <a:xfrm rot="16200000" flipV="1">
            <a:off x="34216710" y="15320005"/>
            <a:ext cx="922595" cy="141729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Conector: angular 397">
            <a:extLst>
              <a:ext uri="{FF2B5EF4-FFF2-40B4-BE49-F238E27FC236}">
                <a16:creationId xmlns:a16="http://schemas.microsoft.com/office/drawing/2014/main" id="{E7CED5F2-7C84-456E-88FE-EBC7001B7670}"/>
              </a:ext>
            </a:extLst>
          </p:cNvPr>
          <p:cNvCxnSpPr>
            <a:cxnSpLocks/>
          </p:cNvCxnSpPr>
          <p:nvPr/>
        </p:nvCxnSpPr>
        <p:spPr>
          <a:xfrm rot="16200000" flipV="1">
            <a:off x="35158825" y="6517911"/>
            <a:ext cx="1411733" cy="1539449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Conector: angular 415">
            <a:extLst>
              <a:ext uri="{FF2B5EF4-FFF2-40B4-BE49-F238E27FC236}">
                <a16:creationId xmlns:a16="http://schemas.microsoft.com/office/drawing/2014/main" id="{23CCB563-48C8-487C-9E37-0AA1C2F10F6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1195933" y="14149299"/>
            <a:ext cx="670949" cy="406105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Conector: angular 129">
            <a:extLst>
              <a:ext uri="{FF2B5EF4-FFF2-40B4-BE49-F238E27FC236}">
                <a16:creationId xmlns:a16="http://schemas.microsoft.com/office/drawing/2014/main" id="{C0F04FC9-9684-4758-A56E-FBE7B6919B21}"/>
              </a:ext>
            </a:extLst>
          </p:cNvPr>
          <p:cNvCxnSpPr>
            <a:cxnSpLocks/>
          </p:cNvCxnSpPr>
          <p:nvPr/>
        </p:nvCxnSpPr>
        <p:spPr>
          <a:xfrm rot="16200000" flipV="1">
            <a:off x="44555718" y="14850573"/>
            <a:ext cx="682867" cy="267042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Conector recto de flecha 144">
            <a:extLst>
              <a:ext uri="{FF2B5EF4-FFF2-40B4-BE49-F238E27FC236}">
                <a16:creationId xmlns:a16="http://schemas.microsoft.com/office/drawing/2014/main" id="{C222DE08-4A83-4CD3-BBF0-2AAE7392BEEF}"/>
              </a:ext>
            </a:extLst>
          </p:cNvPr>
          <p:cNvCxnSpPr>
            <a:cxnSpLocks/>
          </p:cNvCxnSpPr>
          <p:nvPr/>
        </p:nvCxnSpPr>
        <p:spPr>
          <a:xfrm flipH="1" flipV="1">
            <a:off x="27032087" y="16022813"/>
            <a:ext cx="1883" cy="40953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: angular 170">
            <a:extLst>
              <a:ext uri="{FF2B5EF4-FFF2-40B4-BE49-F238E27FC236}">
                <a16:creationId xmlns:a16="http://schemas.microsoft.com/office/drawing/2014/main" id="{AD280F70-E8C8-4F04-B2A6-9BF0A3DF5667}"/>
              </a:ext>
            </a:extLst>
          </p:cNvPr>
          <p:cNvCxnSpPr>
            <a:cxnSpLocks/>
          </p:cNvCxnSpPr>
          <p:nvPr/>
        </p:nvCxnSpPr>
        <p:spPr>
          <a:xfrm flipV="1">
            <a:off x="19916028" y="17935336"/>
            <a:ext cx="1565107" cy="3523045"/>
          </a:xfrm>
          <a:prstGeom prst="bentConnector2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Conector: angular 174">
            <a:extLst>
              <a:ext uri="{FF2B5EF4-FFF2-40B4-BE49-F238E27FC236}">
                <a16:creationId xmlns:a16="http://schemas.microsoft.com/office/drawing/2014/main" id="{E51EB963-6488-4DEB-BFE7-0D12E0B4076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1915617" y="17500854"/>
            <a:ext cx="883744" cy="175270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8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15995193" y="15053634"/>
            <a:ext cx="2634250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 Aumentar la eficacia del modelo actual de gestión y aprovechamiento de residuos sólidos</a:t>
            </a:r>
            <a:endParaRPr lang="es-E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12911489" y="17004927"/>
            <a:ext cx="40187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Mejorar </a:t>
            </a:r>
            <a:r>
              <a:rPr lang="es-ES" dirty="0">
                <a:latin typeface="Calibri"/>
                <a:cs typeface="Calibri"/>
              </a:rPr>
              <a:t>las tasas de aprovechamiento </a:t>
            </a:r>
          </a:p>
          <a:p>
            <a:pPr algn="ctr"/>
            <a:r>
              <a:rPr lang="es-ES" dirty="0">
                <a:latin typeface="Calibri"/>
                <a:cs typeface="Calibri"/>
              </a:rPr>
              <a:t>y reciclaje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002C70-2C59-424A-B014-F38E35D839AF}"/>
              </a:ext>
            </a:extLst>
          </p:cNvPr>
          <p:cNvSpPr txBox="1"/>
          <p:nvPr/>
        </p:nvSpPr>
        <p:spPr>
          <a:xfrm>
            <a:off x="19988492" y="17057941"/>
            <a:ext cx="50617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ea typeface="+mn-lt"/>
                <a:cs typeface="+mn-lt"/>
              </a:rPr>
              <a:t>Aumentar </a:t>
            </a:r>
            <a:r>
              <a:rPr lang="es-ES_tradnl" dirty="0">
                <a:ea typeface="+mn-lt"/>
                <a:cs typeface="+mn-lt"/>
              </a:rPr>
              <a:t>la articulación de acciones y medidas para el aprovechamiento entre las entidades nacionales, distritales y actores de la cadena de aprovechamiento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F6EB08-0723-424D-9E22-C424476328CE}"/>
              </a:ext>
            </a:extLst>
          </p:cNvPr>
          <p:cNvSpPr txBox="1"/>
          <p:nvPr/>
        </p:nvSpPr>
        <p:spPr>
          <a:xfrm>
            <a:off x="27905516" y="16994883"/>
            <a:ext cx="356600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Disminuir </a:t>
            </a:r>
            <a:r>
              <a:rPr lang="es-ES_tradnl" dirty="0">
                <a:latin typeface="Calibri"/>
                <a:cs typeface="Calibri"/>
              </a:rPr>
              <a:t>la inestabilidad e incertidumbre en los  avances hacia la transición de un modelo optimizado  de aprovechamiento</a:t>
            </a:r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B7D695-32D2-4F19-B488-2FEB51ECD40A}"/>
              </a:ext>
            </a:extLst>
          </p:cNvPr>
          <p:cNvSpPr txBox="1"/>
          <p:nvPr/>
        </p:nvSpPr>
        <p:spPr>
          <a:xfrm>
            <a:off x="10565284" y="18843753"/>
            <a:ext cx="310234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Disminuir </a:t>
            </a:r>
            <a:r>
              <a:rPr lang="es-ES_tradnl" dirty="0">
                <a:ea typeface="+mn-lt"/>
                <a:cs typeface="+mn-lt"/>
              </a:rPr>
              <a:t>la</a:t>
            </a:r>
            <a:r>
              <a:rPr lang="es-ES" dirty="0">
                <a:ea typeface="+mn-lt"/>
                <a:cs typeface="+mn-lt"/>
              </a:rPr>
              <a:t> presencia de </a:t>
            </a:r>
            <a:r>
              <a:rPr lang="es-ES_tradnl" dirty="0">
                <a:ea typeface="+mn-lt"/>
                <a:cs typeface="+mn-lt"/>
              </a:rPr>
              <a:t> comportamientos inadecuados por parte de los actores asociados al aprovechamiento en el modelo actual de prestación del servicio de aseo</a:t>
            </a:r>
            <a:endParaRPr lang="es-ES" dirty="0">
              <a:ea typeface="+mn-lt"/>
              <a:cs typeface="+mn-lt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7B6B52C-E1DE-4128-9F46-DFBEE07E843F}"/>
              </a:ext>
            </a:extLst>
          </p:cNvPr>
          <p:cNvSpPr txBox="1"/>
          <p:nvPr/>
        </p:nvSpPr>
        <p:spPr>
          <a:xfrm>
            <a:off x="34600736" y="17039237"/>
            <a:ext cx="50770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Enfocar </a:t>
            </a:r>
            <a:r>
              <a:rPr lang="es-CO" dirty="0">
                <a:ea typeface="+mn-lt"/>
                <a:cs typeface="+mn-lt"/>
              </a:rPr>
              <a:t>4la </a:t>
            </a:r>
            <a:r>
              <a:rPr lang="es-CO" dirty="0">
                <a:ea typeface="+mn-lt"/>
                <a:cs typeface="+mn-lt"/>
              </a:rPr>
              <a:t>visión de ciudad al aprovechamiento de residuos sólidos</a:t>
            </a:r>
            <a:endParaRPr lang="es-ES" dirty="0">
              <a:ea typeface="+mn-lt"/>
              <a:cs typeface="+mn-lt"/>
            </a:endParaRPr>
          </a:p>
        </p:txBody>
      </p:sp>
      <p:cxnSp>
        <p:nvCxnSpPr>
          <p:cNvPr id="59" name="Conector: angular 58">
            <a:extLst>
              <a:ext uri="{FF2B5EF4-FFF2-40B4-BE49-F238E27FC236}">
                <a16:creationId xmlns:a16="http://schemas.microsoft.com/office/drawing/2014/main" id="{1B1000CB-3DD1-4B36-89D2-1997AC9702DC}"/>
              </a:ext>
            </a:extLst>
          </p:cNvPr>
          <p:cNvCxnSpPr>
            <a:cxnSpLocks/>
            <a:stCxn id="18" idx="0"/>
            <a:endCxn id="4" idx="2"/>
          </p:cNvCxnSpPr>
          <p:nvPr/>
        </p:nvCxnSpPr>
        <p:spPr>
          <a:xfrm rot="16200000" flipV="1">
            <a:off x="32360116" y="12260073"/>
            <a:ext cx="1585493" cy="79728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Conector: angular 78">
            <a:extLst>
              <a:ext uri="{FF2B5EF4-FFF2-40B4-BE49-F238E27FC236}">
                <a16:creationId xmlns:a16="http://schemas.microsoft.com/office/drawing/2014/main" id="{95AA097F-81D1-4C8E-902C-1D949AFE4DC2}"/>
              </a:ext>
            </a:extLst>
          </p:cNvPr>
          <p:cNvCxnSpPr>
            <a:cxnSpLocks/>
            <a:stCxn id="4" idx="0"/>
            <a:endCxn id="90" idx="2"/>
          </p:cNvCxnSpPr>
          <p:nvPr/>
        </p:nvCxnSpPr>
        <p:spPr>
          <a:xfrm rot="16200000" flipV="1">
            <a:off x="19563278" y="5450467"/>
            <a:ext cx="1772217" cy="174341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2675737" y="18990998"/>
            <a:ext cx="278908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2CABF23-CB6E-48A0-9997-AE9FFC0BEC1D}"/>
              </a:ext>
            </a:extLst>
          </p:cNvPr>
          <p:cNvSpPr txBox="1"/>
          <p:nvPr/>
        </p:nvSpPr>
        <p:spPr>
          <a:xfrm>
            <a:off x="16287675" y="18851739"/>
            <a:ext cx="278220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. </a:t>
            </a:r>
            <a:r>
              <a:rPr lang="es-ES" dirty="0">
                <a:latin typeface="Calibri"/>
                <a:cs typeface="Calibri"/>
              </a:rPr>
              <a:t>Disminuir los limitantes para el desarrollo de la actividad de aprovechamiento, incluyendo los residuos orgánicos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BC30F619-73AA-4D51-92CB-69255E9665A8}"/>
              </a:ext>
            </a:extLst>
          </p:cNvPr>
          <p:cNvSpPr txBox="1"/>
          <p:nvPr/>
        </p:nvSpPr>
        <p:spPr>
          <a:xfrm>
            <a:off x="19663881" y="18851739"/>
            <a:ext cx="256074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Arial"/>
              </a:rPr>
              <a:t>Aumentar </a:t>
            </a:r>
            <a:r>
              <a:rPr lang="es-CO" dirty="0">
                <a:cs typeface="Arial"/>
              </a:rPr>
              <a:t>la confiabilidad y acceso a la información reportada por  los prestadores de la actividad de aprovechamiento</a:t>
            </a:r>
            <a:endParaRPr lang="en-US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F1E49F2-7640-4076-B3E9-3EDDDB2591EC}"/>
              </a:ext>
            </a:extLst>
          </p:cNvPr>
          <p:cNvSpPr txBox="1"/>
          <p:nvPr/>
        </p:nvSpPr>
        <p:spPr>
          <a:xfrm>
            <a:off x="24379313" y="21656487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Gestionar </a:t>
            </a:r>
            <a:r>
              <a:rPr lang="es-ES_tradnl" dirty="0">
                <a:ea typeface="+mn-lt"/>
                <a:cs typeface="+mn-lt"/>
              </a:rPr>
              <a:t>el reconocimiento de externalidades ambientales y sociales</a:t>
            </a:r>
            <a:r>
              <a:rPr lang="es-ES" dirty="0">
                <a:ea typeface="+mn-lt"/>
                <a:cs typeface="+mn-lt"/>
              </a:rPr>
              <a:t> en el marco tarifario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7B8516C1-78EB-4EC4-B028-82008D112845}"/>
              </a:ext>
            </a:extLst>
          </p:cNvPr>
          <p:cNvSpPr txBox="1"/>
          <p:nvPr/>
        </p:nvSpPr>
        <p:spPr>
          <a:xfrm>
            <a:off x="28591703" y="18612450"/>
            <a:ext cx="21936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Aumentar </a:t>
            </a:r>
            <a:r>
              <a:rPr lang="es-ES" dirty="0">
                <a:ea typeface="+mn-lt"/>
                <a:cs typeface="+mn-lt"/>
              </a:rPr>
              <a:t>la  diferenciación de residuos desde la fuente enfocada al aprovechamiento</a:t>
            </a:r>
            <a:endParaRPr lang="es-ES" dirty="0">
              <a:cs typeface="Calibri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44F1234-E378-43CD-B48C-06529724DD9C}"/>
              </a:ext>
            </a:extLst>
          </p:cNvPr>
          <p:cNvSpPr txBox="1"/>
          <p:nvPr/>
        </p:nvSpPr>
        <p:spPr>
          <a:xfrm>
            <a:off x="34276129" y="18617094"/>
            <a:ext cx="209256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Aumentar </a:t>
            </a:r>
            <a:r>
              <a:rPr lang="es-ES_tradnl" dirty="0">
                <a:latin typeface="Calibri"/>
                <a:cs typeface="Calibri"/>
              </a:rPr>
              <a:t>la adecuación de Infraestructura para el aprovechamiento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83B4D6F-FC7D-4A9C-88ED-73D18CADDD0D}"/>
              </a:ext>
            </a:extLst>
          </p:cNvPr>
          <p:cNvSpPr txBox="1"/>
          <p:nvPr/>
        </p:nvSpPr>
        <p:spPr>
          <a:xfrm>
            <a:off x="36616752" y="20213991"/>
            <a:ext cx="319708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Articular </a:t>
            </a:r>
            <a:r>
              <a:rPr lang="es-ES_tradnl" dirty="0">
                <a:cs typeface="Calibri"/>
              </a:rPr>
              <a:t>las  herramientas institucionales  para uso del suelo que faciliten la instalación de plantas de tratamiento, bodegas de reciclaje y ECA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3AA0B784-A0C6-4A6A-B85A-DD8677F2CBC1}"/>
              </a:ext>
            </a:extLst>
          </p:cNvPr>
          <p:cNvSpPr txBox="1"/>
          <p:nvPr/>
        </p:nvSpPr>
        <p:spPr>
          <a:xfrm>
            <a:off x="12761637" y="21659473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Disminuir </a:t>
            </a:r>
            <a:r>
              <a:rPr lang="es-ES_tradnl" dirty="0">
                <a:ea typeface="+mn-lt"/>
                <a:cs typeface="+mn-lt"/>
              </a:rPr>
              <a:t>el favorecimiento al enterramiento en el esquema normativo actual de gestión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B0679F7-6629-4776-A4B9-CD532B17ABDB}"/>
              </a:ext>
            </a:extLst>
          </p:cNvPr>
          <p:cNvSpPr txBox="1"/>
          <p:nvPr/>
        </p:nvSpPr>
        <p:spPr>
          <a:xfrm>
            <a:off x="13913937" y="18843753"/>
            <a:ext cx="201385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Aumentar </a:t>
            </a:r>
            <a:r>
              <a:rPr lang="es-ES_tradnl" dirty="0">
                <a:cs typeface="Calibri"/>
              </a:rPr>
              <a:t>los niveles de separación en la fuente por parte de los generadores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BCA84356-5511-46F2-9917-5F950E51069D}"/>
              </a:ext>
            </a:extLst>
          </p:cNvPr>
          <p:cNvSpPr txBox="1"/>
          <p:nvPr/>
        </p:nvSpPr>
        <p:spPr>
          <a:xfrm>
            <a:off x="10088079" y="24458710"/>
            <a:ext cx="277946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Trabajar </a:t>
            </a:r>
            <a:r>
              <a:rPr lang="es-ES" dirty="0">
                <a:latin typeface="Calibri"/>
                <a:cs typeface="Calibri"/>
              </a:rPr>
              <a:t>en la </a:t>
            </a:r>
            <a:r>
              <a:rPr lang="es-ES" dirty="0" smtClean="0">
                <a:latin typeface="Calibri"/>
                <a:cs typeface="Calibri"/>
              </a:rPr>
              <a:t>disminución </a:t>
            </a:r>
            <a:r>
              <a:rPr lang="es-ES" dirty="0">
                <a:latin typeface="Calibri"/>
                <a:cs typeface="Calibri"/>
              </a:rPr>
              <a:t>de las contradicciones normativas en el esquema actual de gestión de residuos sólidos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8C46F2B8-4AA8-4604-8690-98FBDD3B8252}"/>
              </a:ext>
            </a:extLst>
          </p:cNvPr>
          <p:cNvSpPr txBox="1"/>
          <p:nvPr/>
        </p:nvSpPr>
        <p:spPr>
          <a:xfrm>
            <a:off x="19663882" y="20939115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Gestionar </a:t>
            </a:r>
            <a:r>
              <a:rPr lang="es-CO" dirty="0">
                <a:ea typeface="+mn-lt"/>
                <a:cs typeface="+mn-lt"/>
              </a:rPr>
              <a:t>el aumento del  reconocimiento de los costos de operación para la gestión de residuos aprovechables</a:t>
            </a:r>
            <a:endParaRPr lang="es-CO" dirty="0">
              <a:cs typeface="Calibri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08693FB4-E1A0-4064-AB68-C16798F0EFB8}"/>
              </a:ext>
            </a:extLst>
          </p:cNvPr>
          <p:cNvSpPr txBox="1"/>
          <p:nvPr/>
        </p:nvSpPr>
        <p:spPr>
          <a:xfrm>
            <a:off x="31259015" y="20828476"/>
            <a:ext cx="267934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Aumentar </a:t>
            </a:r>
            <a:r>
              <a:rPr lang="es-ES" dirty="0">
                <a:ea typeface="+mn-lt"/>
                <a:cs typeface="+mn-lt"/>
              </a:rPr>
              <a:t>el  conocimiento de las necesidades tecnológicas de las organizaciones de recicladores para la prestación de la actividad de aprovechamiento 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5AC5D17-BBE9-4DCD-83D0-530BF00A6398}"/>
              </a:ext>
            </a:extLst>
          </p:cNvPr>
          <p:cNvSpPr txBox="1"/>
          <p:nvPr/>
        </p:nvSpPr>
        <p:spPr>
          <a:xfrm>
            <a:off x="19847437" y="23186482"/>
            <a:ext cx="219362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Aumentar </a:t>
            </a:r>
            <a:r>
              <a:rPr lang="es-ES" dirty="0">
                <a:ea typeface="+mn-lt"/>
                <a:cs typeface="+mn-lt"/>
              </a:rPr>
              <a:t>el seguimiento y monitoreo de la actividad de aprovechamiento a nivel distrital</a:t>
            </a:r>
            <a:endParaRPr lang="es-ES" dirty="0">
              <a:cs typeface="Calibri"/>
            </a:endParaRP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4977C812-FD1E-41E5-9C04-FD7727EEAB75}"/>
              </a:ext>
            </a:extLst>
          </p:cNvPr>
          <p:cNvSpPr txBox="1"/>
          <p:nvPr/>
        </p:nvSpPr>
        <p:spPr>
          <a:xfrm>
            <a:off x="13369692" y="24477521"/>
            <a:ext cx="3102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Disminuir </a:t>
            </a:r>
            <a:r>
              <a:rPr lang="es-ES_tradnl" dirty="0">
                <a:latin typeface="Calibri"/>
                <a:cs typeface="Calibri"/>
              </a:rPr>
              <a:t>el enterramiento de residuos sólidos en el modelo actual de gestión de residuos sólidos</a:t>
            </a:r>
            <a:endParaRPr lang="es-ES_tradnl" dirty="0">
              <a:cs typeface="Calibri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704B02D7-0DC7-4FFA-A47C-03C4AD6A30AE}"/>
              </a:ext>
            </a:extLst>
          </p:cNvPr>
          <p:cNvSpPr txBox="1"/>
          <p:nvPr/>
        </p:nvSpPr>
        <p:spPr>
          <a:xfrm>
            <a:off x="41122484" y="18553070"/>
            <a:ext cx="337633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la  gestión de la innovación en el desarrollo de la prestación de la actividad de aprovechamiento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2E67B126-9287-4E0F-B6F5-611CD250EC91}"/>
              </a:ext>
            </a:extLst>
          </p:cNvPr>
          <p:cNvSpPr txBox="1"/>
          <p:nvPr/>
        </p:nvSpPr>
        <p:spPr>
          <a:xfrm>
            <a:off x="10181154" y="12081088"/>
            <a:ext cx="3102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kern="1200" dirty="0" smtClean="0">
                <a:cs typeface="Arial"/>
              </a:rPr>
              <a:t>Disminuir </a:t>
            </a:r>
            <a:r>
              <a:rPr lang="es-CO" dirty="0">
                <a:cs typeface="Arial"/>
              </a:rPr>
              <a:t>el nivel de confusión</a:t>
            </a:r>
            <a:r>
              <a:rPr lang="es-CO" kern="1200" dirty="0">
                <a:cs typeface="Arial"/>
              </a:rPr>
              <a:t> en la ciudadanía sobre la gestión de materiales aprovechables</a:t>
            </a:r>
            <a:endParaRPr lang="es-ES_tradnl" dirty="0">
              <a:latin typeface="Calibri"/>
              <a:cs typeface="Calibri"/>
            </a:endParaRP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24F0424F-AE55-4DAB-B979-4ADA8C0319BF}"/>
              </a:ext>
            </a:extLst>
          </p:cNvPr>
          <p:cNvSpPr txBox="1"/>
          <p:nvPr/>
        </p:nvSpPr>
        <p:spPr>
          <a:xfrm>
            <a:off x="17651458" y="12189210"/>
            <a:ext cx="263714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kern="1200" dirty="0" smtClean="0">
                <a:solidFill>
                  <a:schemeClr val="tx1"/>
                </a:solidFill>
                <a:cs typeface="Arial"/>
              </a:rPr>
              <a:t>Disminuir </a:t>
            </a:r>
            <a:r>
              <a:rPr lang="es-CO" kern="1200" dirty="0">
                <a:solidFill>
                  <a:schemeClr val="tx1"/>
                </a:solidFill>
                <a:cs typeface="Arial"/>
              </a:rPr>
              <a:t>la </a:t>
            </a:r>
            <a:r>
              <a:rPr lang="es-CO" dirty="0">
                <a:cs typeface="Arial"/>
              </a:rPr>
              <a:t>d</a:t>
            </a:r>
            <a:r>
              <a:rPr lang="es-CO" kern="1200" dirty="0">
                <a:solidFill>
                  <a:schemeClr val="tx1"/>
                </a:solidFill>
                <a:cs typeface="Arial"/>
              </a:rPr>
              <a:t>uplicidad e ineficiencia en procesos de acompañamiento a organizaciones de recicladores de oficio</a:t>
            </a:r>
            <a:endParaRPr lang="es-ES_tradnl" b="1" dirty="0">
              <a:cs typeface="Calibri" panose="020F050202020403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444915CA-6E33-4235-BCFE-3C57DB8ADC97}"/>
              </a:ext>
            </a:extLst>
          </p:cNvPr>
          <p:cNvSpPr txBox="1"/>
          <p:nvPr/>
        </p:nvSpPr>
        <p:spPr>
          <a:xfrm>
            <a:off x="12758158" y="8779737"/>
            <a:ext cx="348021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Disminuir </a:t>
            </a:r>
            <a:r>
              <a:rPr lang="es-ES_tradnl" dirty="0">
                <a:cs typeface="Calibri"/>
              </a:rPr>
              <a:t>las tasas de vertimiento de sustancias de interés ambiental y sanitario a las fuentes superficiales de la ciudad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58D55483-A881-4FC2-8C58-64B4A5D6FEEE}"/>
              </a:ext>
            </a:extLst>
          </p:cNvPr>
          <p:cNvSpPr txBox="1"/>
          <p:nvPr/>
        </p:nvSpPr>
        <p:spPr>
          <a:xfrm>
            <a:off x="34101911" y="12461125"/>
            <a:ext cx="28815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Disminuir </a:t>
            </a:r>
            <a:r>
              <a:rPr lang="es-ES" dirty="0">
                <a:cs typeface="Calibri"/>
              </a:rPr>
              <a:t>la  disposición de residuos en la estructura ecológica principal del Distrito Capital.</a:t>
            </a:r>
            <a:endParaRPr lang="es-ES" dirty="0"/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E3C4673F-8D81-45BA-A196-48F1691F6AFC}"/>
              </a:ext>
            </a:extLst>
          </p:cNvPr>
          <p:cNvSpPr txBox="1"/>
          <p:nvPr/>
        </p:nvSpPr>
        <p:spPr>
          <a:xfrm>
            <a:off x="29417484" y="9942910"/>
            <a:ext cx="26793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Disminuir </a:t>
            </a:r>
            <a:r>
              <a:rPr lang="es-ES" dirty="0">
                <a:cs typeface="Calibri"/>
              </a:rPr>
              <a:t>el aumento en la informalidad de la prestación de la actividad de aprovechamiento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08FABE52-840F-4632-94C9-018EDD179532}"/>
              </a:ext>
            </a:extLst>
          </p:cNvPr>
          <p:cNvSpPr txBox="1"/>
          <p:nvPr/>
        </p:nvSpPr>
        <p:spPr>
          <a:xfrm>
            <a:off x="37403719" y="12746516"/>
            <a:ext cx="24792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Disminuir </a:t>
            </a:r>
            <a:r>
              <a:rPr lang="es-ES_tradnl" dirty="0">
                <a:cs typeface="Calibri"/>
              </a:rPr>
              <a:t>los costos de operación de la recolección y transporte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5CDB99-5575-4D04-B592-3BCBBFB54236}"/>
              </a:ext>
            </a:extLst>
          </p:cNvPr>
          <p:cNvSpPr txBox="1"/>
          <p:nvPr/>
        </p:nvSpPr>
        <p:spPr>
          <a:xfrm>
            <a:off x="14296060" y="11940985"/>
            <a:ext cx="234256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Disminuir </a:t>
            </a:r>
            <a:r>
              <a:rPr lang="es-ES_tradnl" dirty="0">
                <a:cs typeface="Calibri"/>
              </a:rPr>
              <a:t>la disposición final en el RSDJ de materiales que pudieron ser tratados o aprovechados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3A9AB99A-2EC7-4680-A953-CEB82AA5883B}"/>
              </a:ext>
            </a:extLst>
          </p:cNvPr>
          <p:cNvSpPr txBox="1"/>
          <p:nvPr/>
        </p:nvSpPr>
        <p:spPr>
          <a:xfrm>
            <a:off x="17029040" y="9022879"/>
            <a:ext cx="276091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Disminuir </a:t>
            </a:r>
            <a:r>
              <a:rPr lang="es-ES_tradnl" dirty="0">
                <a:cs typeface="Calibri"/>
              </a:rPr>
              <a:t>la tasa de agotamiento de la vida útil del Relleno Sanitario Doña Juana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85E7CA60-64C4-4657-BB5A-4367999EA60F}"/>
              </a:ext>
            </a:extLst>
          </p:cNvPr>
          <p:cNvSpPr txBox="1"/>
          <p:nvPr/>
        </p:nvSpPr>
        <p:spPr>
          <a:xfrm>
            <a:off x="9058228" y="9013319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Aumentar </a:t>
            </a:r>
            <a:r>
              <a:rPr lang="es-ES_tradnl" dirty="0">
                <a:latin typeface="Calibri"/>
                <a:cs typeface="Calibri"/>
              </a:rPr>
              <a:t>la gestión, aprovechamiento  y manejo de los residuos orgánicos</a:t>
            </a:r>
            <a:endParaRPr lang="es-ES_tradnl" b="1" dirty="0">
              <a:cs typeface="Calibri" panose="020F050202020403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F85C2E9C-4AED-4E71-9E40-96A12369D995}"/>
              </a:ext>
            </a:extLst>
          </p:cNvPr>
          <p:cNvSpPr txBox="1"/>
          <p:nvPr/>
        </p:nvSpPr>
        <p:spPr>
          <a:xfrm>
            <a:off x="20179513" y="10045689"/>
            <a:ext cx="318880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Aclarar </a:t>
            </a:r>
            <a:r>
              <a:rPr lang="es-ES" dirty="0">
                <a:ea typeface="+mn-lt"/>
                <a:cs typeface="+mn-lt"/>
              </a:rPr>
              <a:t>el número y tipo de prestadores de la actividad de aprovechamiento según la normatividad vigente</a:t>
            </a:r>
            <a:endParaRPr lang="es-ES" dirty="0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0C92C4D6-9EA6-4162-8676-7DFF0A8374AC}"/>
              </a:ext>
            </a:extLst>
          </p:cNvPr>
          <p:cNvSpPr txBox="1"/>
          <p:nvPr/>
        </p:nvSpPr>
        <p:spPr>
          <a:xfrm>
            <a:off x="19251616" y="7148757"/>
            <a:ext cx="25607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Mejorar </a:t>
            </a:r>
            <a:r>
              <a:rPr lang="es-ES_tradnl" dirty="0">
                <a:cs typeface="Calibri"/>
              </a:rPr>
              <a:t>las condiciones de igualdad en la prestación de la actividad de aprovechamiento</a:t>
            </a:r>
            <a:endParaRPr lang="es-ES" dirty="0"/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151150FD-AD13-4DB3-8BB9-61DD5484707F}"/>
              </a:ext>
            </a:extLst>
          </p:cNvPr>
          <p:cNvSpPr txBox="1"/>
          <p:nvPr/>
        </p:nvSpPr>
        <p:spPr>
          <a:xfrm>
            <a:off x="24183412" y="12214121"/>
            <a:ext cx="338621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Disminuir </a:t>
            </a:r>
            <a:r>
              <a:rPr lang="es-ES_tradnl" dirty="0">
                <a:ea typeface="+mn-lt"/>
                <a:cs typeface="+mn-lt"/>
              </a:rPr>
              <a:t>la percepción ciudadana negativa frente a la  institucionalidad por los aumentos relacionados con la tarifa de aseo</a:t>
            </a:r>
            <a:endParaRPr lang="es-ES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05F3D509-F225-4501-8E8E-856CC5DCDE43}"/>
              </a:ext>
            </a:extLst>
          </p:cNvPr>
          <p:cNvSpPr txBox="1"/>
          <p:nvPr/>
        </p:nvSpPr>
        <p:spPr>
          <a:xfrm>
            <a:off x="20865768" y="12768065"/>
            <a:ext cx="267934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Aclarar </a:t>
            </a:r>
            <a:r>
              <a:rPr lang="es-ES_tradnl" dirty="0">
                <a:cs typeface="Calibri"/>
              </a:rPr>
              <a:t>las </a:t>
            </a:r>
            <a:r>
              <a:rPr lang="es-ES_tradnl" dirty="0" smtClean="0">
                <a:cs typeface="Calibri"/>
              </a:rPr>
              <a:t>cifras </a:t>
            </a:r>
            <a:r>
              <a:rPr lang="es-ES_tradnl" dirty="0">
                <a:cs typeface="Calibri"/>
              </a:rPr>
              <a:t>de aprovechamiento de residuos sólidos.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24B00D3C-1DBC-43B1-A6F7-EDDCF3F3A263}"/>
              </a:ext>
            </a:extLst>
          </p:cNvPr>
          <p:cNvSpPr txBox="1"/>
          <p:nvPr/>
        </p:nvSpPr>
        <p:spPr>
          <a:xfrm>
            <a:off x="40462439" y="12762018"/>
            <a:ext cx="20925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Arial"/>
              </a:rPr>
              <a:t>Disminuir </a:t>
            </a:r>
            <a:r>
              <a:rPr lang="es-CO" dirty="0">
                <a:cs typeface="Arial"/>
              </a:rPr>
              <a:t>la tasa de permanencia de</a:t>
            </a:r>
            <a:r>
              <a:rPr lang="es-CO" kern="1200" dirty="0">
                <a:cs typeface="Arial"/>
              </a:rPr>
              <a:t> puntos críticos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74451CB8-490A-44DB-8CA2-C2778C435F42}"/>
              </a:ext>
            </a:extLst>
          </p:cNvPr>
          <p:cNvSpPr txBox="1"/>
          <p:nvPr/>
        </p:nvSpPr>
        <p:spPr>
          <a:xfrm>
            <a:off x="34101911" y="8503184"/>
            <a:ext cx="28815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Disminuir </a:t>
            </a:r>
            <a:r>
              <a:rPr lang="es-ES_tradnl" dirty="0">
                <a:cs typeface="Calibri"/>
              </a:rPr>
              <a:t>los costos para la ciudad por los daños ambientales, afectaciones sociales e ineficiencias económicas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2D457099-2A1D-49B1-BA16-814FFAA8EF1A}"/>
              </a:ext>
            </a:extLst>
          </p:cNvPr>
          <p:cNvSpPr txBox="1"/>
          <p:nvPr/>
        </p:nvSpPr>
        <p:spPr>
          <a:xfrm>
            <a:off x="9851380" y="6547318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Aumentar </a:t>
            </a:r>
            <a:r>
              <a:rPr lang="es-ES" dirty="0">
                <a:ea typeface="+mn-lt"/>
                <a:cs typeface="+mn-lt"/>
              </a:rPr>
              <a:t>la credibilidad en los procesos de aprovechamiento de residuos</a:t>
            </a:r>
            <a:endParaRPr lang="es-ES" dirty="0"/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7BB04B38-6AEF-4397-8493-23A7A1E82D77}"/>
              </a:ext>
            </a:extLst>
          </p:cNvPr>
          <p:cNvSpPr txBox="1"/>
          <p:nvPr/>
        </p:nvSpPr>
        <p:spPr>
          <a:xfrm>
            <a:off x="34101911" y="10499840"/>
            <a:ext cx="28815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Aumentar </a:t>
            </a:r>
            <a:r>
              <a:rPr lang="es-ES_tradnl" dirty="0">
                <a:cs typeface="Calibri"/>
              </a:rPr>
              <a:t>la capacidad de resiliencia y disminuir el deterioro de la estructura ecológica principal del Distrito</a:t>
            </a: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E058D6B-CA75-41F6-9D8E-8FEDC83707D8}"/>
              </a:ext>
            </a:extLst>
          </p:cNvPr>
          <p:cNvSpPr txBox="1"/>
          <p:nvPr/>
        </p:nvSpPr>
        <p:spPr>
          <a:xfrm>
            <a:off x="34101911" y="7116413"/>
            <a:ext cx="28815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Aumentar </a:t>
            </a:r>
            <a:r>
              <a:rPr lang="es-ES_tradnl" dirty="0">
                <a:latin typeface="Calibri"/>
                <a:cs typeface="Calibri"/>
              </a:rPr>
              <a:t>la sustentabilidad territorial de la ciudad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E7DD0C50-24E8-4B4F-96EB-0F07600D1DD9}"/>
              </a:ext>
            </a:extLst>
          </p:cNvPr>
          <p:cNvSpPr txBox="1"/>
          <p:nvPr/>
        </p:nvSpPr>
        <p:spPr>
          <a:xfrm>
            <a:off x="22256137" y="7160121"/>
            <a:ext cx="347982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Aumentar </a:t>
            </a:r>
            <a:r>
              <a:rPr lang="es-ES_tradnl" dirty="0">
                <a:cs typeface="Calibri"/>
              </a:rPr>
              <a:t>la dinámica de cambio de comportamientos indebidos por parte  de los actores actuales involucrados con la gestión de residuos sólidos</a:t>
            </a:r>
            <a:endParaRPr lang="es-ES_tradnl" dirty="0"/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2675736" y="9383012"/>
            <a:ext cx="278908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FINES</a:t>
            </a:r>
          </a:p>
        </p:txBody>
      </p: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id="{636A5DDA-D728-424C-A988-34B9E2C5AF9B}"/>
              </a:ext>
            </a:extLst>
          </p:cNvPr>
          <p:cNvCxnSpPr>
            <a:cxnSpLocks/>
            <a:stCxn id="7" idx="0"/>
            <a:endCxn id="4" idx="2"/>
          </p:cNvCxnSpPr>
          <p:nvPr/>
        </p:nvCxnSpPr>
        <p:spPr>
          <a:xfrm rot="16200000" flipV="1">
            <a:off x="28656912" y="15963277"/>
            <a:ext cx="1541139" cy="5220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5" name="Conector: angular 124">
            <a:extLst>
              <a:ext uri="{FF2B5EF4-FFF2-40B4-BE49-F238E27FC236}">
                <a16:creationId xmlns:a16="http://schemas.microsoft.com/office/drawing/2014/main" id="{A7068814-023A-49D8-9ED4-A37E12F571E8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5400000" flipH="1" flipV="1">
            <a:off x="25040812" y="12932309"/>
            <a:ext cx="1604197" cy="66470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6" name="Conector: angular 125">
            <a:extLst>
              <a:ext uri="{FF2B5EF4-FFF2-40B4-BE49-F238E27FC236}">
                <a16:creationId xmlns:a16="http://schemas.microsoft.com/office/drawing/2014/main" id="{10695490-A9AC-4489-87EF-81477CDF8398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5400000" flipH="1" flipV="1">
            <a:off x="21268063" y="9106547"/>
            <a:ext cx="1551183" cy="1424557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Conector: angular 130">
            <a:extLst>
              <a:ext uri="{FF2B5EF4-FFF2-40B4-BE49-F238E27FC236}">
                <a16:creationId xmlns:a16="http://schemas.microsoft.com/office/drawing/2014/main" id="{19AA8AA6-D451-4B02-9EF6-0C400BD1D9D9}"/>
              </a:ext>
            </a:extLst>
          </p:cNvPr>
          <p:cNvCxnSpPr>
            <a:cxnSpLocks/>
            <a:stCxn id="11" idx="0"/>
            <a:endCxn id="5" idx="2"/>
          </p:cNvCxnSpPr>
          <p:nvPr/>
        </p:nvCxnSpPr>
        <p:spPr>
          <a:xfrm rot="5400000" flipH="1" flipV="1">
            <a:off x="12922414" y="16845302"/>
            <a:ext cx="1192495" cy="28044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5" name="Conector: angular 134">
            <a:extLst>
              <a:ext uri="{FF2B5EF4-FFF2-40B4-BE49-F238E27FC236}">
                <a16:creationId xmlns:a16="http://schemas.microsoft.com/office/drawing/2014/main" id="{8D38B676-1A44-4EA3-85D6-6F5CEC92FAC2}"/>
              </a:ext>
            </a:extLst>
          </p:cNvPr>
          <p:cNvCxnSpPr>
            <a:cxnSpLocks/>
            <a:stCxn id="57" idx="0"/>
            <a:endCxn id="5" idx="2"/>
          </p:cNvCxnSpPr>
          <p:nvPr/>
        </p:nvCxnSpPr>
        <p:spPr>
          <a:xfrm rot="16200000" flipV="1">
            <a:off x="15699581" y="16872543"/>
            <a:ext cx="1200481" cy="27579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8" name="Conector: angular 137">
            <a:extLst>
              <a:ext uri="{FF2B5EF4-FFF2-40B4-BE49-F238E27FC236}">
                <a16:creationId xmlns:a16="http://schemas.microsoft.com/office/drawing/2014/main" id="{880D9AF8-86A5-4201-A4FD-896D548198E8}"/>
              </a:ext>
            </a:extLst>
          </p:cNvPr>
          <p:cNvCxnSpPr>
            <a:cxnSpLocks/>
            <a:stCxn id="70" idx="0"/>
            <a:endCxn id="5" idx="2"/>
          </p:cNvCxnSpPr>
          <p:nvPr/>
        </p:nvCxnSpPr>
        <p:spPr>
          <a:xfrm rot="16200000" flipV="1">
            <a:off x="14324619" y="18247505"/>
            <a:ext cx="1192495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1" name="Conector: angular 140">
            <a:extLst>
              <a:ext uri="{FF2B5EF4-FFF2-40B4-BE49-F238E27FC236}">
                <a16:creationId xmlns:a16="http://schemas.microsoft.com/office/drawing/2014/main" id="{1B564530-F7A5-4067-A33A-4AC0115ECB0F}"/>
              </a:ext>
            </a:extLst>
          </p:cNvPr>
          <p:cNvCxnSpPr>
            <a:cxnSpLocks/>
            <a:stCxn id="68" idx="0"/>
            <a:endCxn id="11" idx="2"/>
          </p:cNvCxnSpPr>
          <p:nvPr/>
        </p:nvCxnSpPr>
        <p:spPr>
          <a:xfrm rot="16200000" flipV="1">
            <a:off x="12822437" y="20169099"/>
            <a:ext cx="784395" cy="21963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8" name="Conector: angular 147">
            <a:extLst>
              <a:ext uri="{FF2B5EF4-FFF2-40B4-BE49-F238E27FC236}">
                <a16:creationId xmlns:a16="http://schemas.microsoft.com/office/drawing/2014/main" id="{68C9B610-B75A-4A98-AB96-91EFCAF4E62C}"/>
              </a:ext>
            </a:extLst>
          </p:cNvPr>
          <p:cNvCxnSpPr>
            <a:cxnSpLocks/>
            <a:stCxn id="71" idx="0"/>
          </p:cNvCxnSpPr>
          <p:nvPr/>
        </p:nvCxnSpPr>
        <p:spPr>
          <a:xfrm rot="16200000" flipV="1">
            <a:off x="10261642" y="23242543"/>
            <a:ext cx="1856108" cy="5762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5" name="Conector: angular 154">
            <a:extLst>
              <a:ext uri="{FF2B5EF4-FFF2-40B4-BE49-F238E27FC236}">
                <a16:creationId xmlns:a16="http://schemas.microsoft.com/office/drawing/2014/main" id="{8AED8652-1355-4EFE-8B85-A9D1AA8E3CCE}"/>
              </a:ext>
            </a:extLst>
          </p:cNvPr>
          <p:cNvCxnSpPr>
            <a:cxnSpLocks/>
            <a:stCxn id="82" idx="0"/>
            <a:endCxn id="68" idx="2"/>
          </p:cNvCxnSpPr>
          <p:nvPr/>
        </p:nvCxnSpPr>
        <p:spPr>
          <a:xfrm rot="16200000" flipV="1">
            <a:off x="13669479" y="23226134"/>
            <a:ext cx="1894718" cy="6080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6" name="Conector: angular 165">
            <a:extLst>
              <a:ext uri="{FF2B5EF4-FFF2-40B4-BE49-F238E27FC236}">
                <a16:creationId xmlns:a16="http://schemas.microsoft.com/office/drawing/2014/main" id="{7D90E005-DAB3-4FB0-85DE-ABFC00C5624E}"/>
              </a:ext>
            </a:extLst>
          </p:cNvPr>
          <p:cNvCxnSpPr>
            <a:cxnSpLocks/>
            <a:stCxn id="58" idx="0"/>
            <a:endCxn id="6" idx="2"/>
          </p:cNvCxnSpPr>
          <p:nvPr/>
        </p:nvCxnSpPr>
        <p:spPr>
          <a:xfrm rot="5400000" flipH="1" flipV="1">
            <a:off x="21435080" y="17767443"/>
            <a:ext cx="593469" cy="15751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9" name="Conector: angular 168">
            <a:extLst>
              <a:ext uri="{FF2B5EF4-FFF2-40B4-BE49-F238E27FC236}">
                <a16:creationId xmlns:a16="http://schemas.microsoft.com/office/drawing/2014/main" id="{4D8678A7-65BE-4301-A865-1330D7D76BC6}"/>
              </a:ext>
            </a:extLst>
          </p:cNvPr>
          <p:cNvCxnSpPr>
            <a:cxnSpLocks/>
            <a:stCxn id="222" idx="0"/>
            <a:endCxn id="6" idx="2"/>
          </p:cNvCxnSpPr>
          <p:nvPr/>
        </p:nvCxnSpPr>
        <p:spPr>
          <a:xfrm rot="16200000" flipV="1">
            <a:off x="22823890" y="17953757"/>
            <a:ext cx="655265" cy="12642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2" name="Conector: angular 171">
            <a:extLst>
              <a:ext uri="{FF2B5EF4-FFF2-40B4-BE49-F238E27FC236}">
                <a16:creationId xmlns:a16="http://schemas.microsoft.com/office/drawing/2014/main" id="{71E42D60-FF69-4710-8D69-4BAE0B9915EF}"/>
              </a:ext>
            </a:extLst>
          </p:cNvPr>
          <p:cNvCxnSpPr>
            <a:cxnSpLocks/>
            <a:stCxn id="73" idx="0"/>
            <a:endCxn id="58" idx="2"/>
          </p:cNvCxnSpPr>
          <p:nvPr/>
        </p:nvCxnSpPr>
        <p:spPr>
          <a:xfrm rot="16200000" flipV="1">
            <a:off x="20777728" y="20772589"/>
            <a:ext cx="333050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3" name="Conector: angular 182">
            <a:extLst>
              <a:ext uri="{FF2B5EF4-FFF2-40B4-BE49-F238E27FC236}">
                <a16:creationId xmlns:a16="http://schemas.microsoft.com/office/drawing/2014/main" id="{995C78BA-FC53-4578-A1A4-AD7CE267422A}"/>
              </a:ext>
            </a:extLst>
          </p:cNvPr>
          <p:cNvCxnSpPr>
            <a:cxnSpLocks/>
            <a:stCxn id="81" idx="0"/>
            <a:endCxn id="73" idx="2"/>
          </p:cNvCxnSpPr>
          <p:nvPr/>
        </p:nvCxnSpPr>
        <p:spPr>
          <a:xfrm rot="5400000" flipH="1" flipV="1">
            <a:off x="20559233" y="22801462"/>
            <a:ext cx="770039" cy="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4" name="Conector: angular 213">
            <a:extLst>
              <a:ext uri="{FF2B5EF4-FFF2-40B4-BE49-F238E27FC236}">
                <a16:creationId xmlns:a16="http://schemas.microsoft.com/office/drawing/2014/main" id="{0A54CF95-EF71-42F8-B2AB-4FA68D1042CF}"/>
              </a:ext>
            </a:extLst>
          </p:cNvPr>
          <p:cNvCxnSpPr>
            <a:cxnSpLocks/>
            <a:endCxn id="7" idx="2"/>
          </p:cNvCxnSpPr>
          <p:nvPr/>
        </p:nvCxnSpPr>
        <p:spPr>
          <a:xfrm rot="16200000" flipV="1">
            <a:off x="30930325" y="16953405"/>
            <a:ext cx="407194" cy="28908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8" name="Conector: angular 227">
            <a:extLst>
              <a:ext uri="{FF2B5EF4-FFF2-40B4-BE49-F238E27FC236}">
                <a16:creationId xmlns:a16="http://schemas.microsoft.com/office/drawing/2014/main" id="{7EC817BB-15C7-4230-990D-126DDC71DCEE}"/>
              </a:ext>
            </a:extLst>
          </p:cNvPr>
          <p:cNvCxnSpPr>
            <a:cxnSpLocks/>
            <a:stCxn id="64" idx="0"/>
            <a:endCxn id="18" idx="2"/>
          </p:cNvCxnSpPr>
          <p:nvPr/>
        </p:nvCxnSpPr>
        <p:spPr>
          <a:xfrm rot="5400000" flipH="1" flipV="1">
            <a:off x="35765082" y="17242898"/>
            <a:ext cx="931526" cy="181686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5" name="Conector: angular 254">
            <a:extLst>
              <a:ext uri="{FF2B5EF4-FFF2-40B4-BE49-F238E27FC236}">
                <a16:creationId xmlns:a16="http://schemas.microsoft.com/office/drawing/2014/main" id="{5F354961-961F-4590-BBCA-C5E900026319}"/>
              </a:ext>
            </a:extLst>
          </p:cNvPr>
          <p:cNvCxnSpPr>
            <a:cxnSpLocks/>
            <a:stCxn id="4" idx="0"/>
            <a:endCxn id="103" idx="2"/>
          </p:cNvCxnSpPr>
          <p:nvPr/>
        </p:nvCxnSpPr>
        <p:spPr>
          <a:xfrm rot="16200000" flipV="1">
            <a:off x="21637733" y="7524922"/>
            <a:ext cx="1358323" cy="136991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9" name="Conector: angular 258">
            <a:extLst>
              <a:ext uri="{FF2B5EF4-FFF2-40B4-BE49-F238E27FC236}">
                <a16:creationId xmlns:a16="http://schemas.microsoft.com/office/drawing/2014/main" id="{5BF2519F-77FE-43FE-8AF5-3DB9A43D9CEA}"/>
              </a:ext>
            </a:extLst>
          </p:cNvPr>
          <p:cNvCxnSpPr>
            <a:cxnSpLocks/>
            <a:stCxn id="4" idx="0"/>
            <a:endCxn id="92" idx="2"/>
          </p:cNvCxnSpPr>
          <p:nvPr/>
        </p:nvCxnSpPr>
        <p:spPr>
          <a:xfrm rot="16200000" flipV="1">
            <a:off x="23374691" y="9261880"/>
            <a:ext cx="1387096" cy="10196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9" name="Conector: angular 278">
            <a:extLst>
              <a:ext uri="{FF2B5EF4-FFF2-40B4-BE49-F238E27FC236}">
                <a16:creationId xmlns:a16="http://schemas.microsoft.com/office/drawing/2014/main" id="{85111C73-6CA4-45AB-8872-C5CF147029CB}"/>
              </a:ext>
            </a:extLst>
          </p:cNvPr>
          <p:cNvCxnSpPr>
            <a:cxnSpLocks/>
            <a:stCxn id="4" idx="0"/>
            <a:endCxn id="98" idx="2"/>
          </p:cNvCxnSpPr>
          <p:nvPr/>
        </p:nvCxnSpPr>
        <p:spPr>
          <a:xfrm rot="5400000" flipH="1" flipV="1">
            <a:off x="31658466" y="11169432"/>
            <a:ext cx="1392180" cy="63762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6" name="Conector: angular 285">
            <a:extLst>
              <a:ext uri="{FF2B5EF4-FFF2-40B4-BE49-F238E27FC236}">
                <a16:creationId xmlns:a16="http://schemas.microsoft.com/office/drawing/2014/main" id="{9C9E0D42-1BF1-4C49-A0BA-55AAF55DAF10}"/>
              </a:ext>
            </a:extLst>
          </p:cNvPr>
          <p:cNvCxnSpPr>
            <a:cxnSpLocks/>
            <a:stCxn id="4" idx="0"/>
            <a:endCxn id="101" idx="2"/>
          </p:cNvCxnSpPr>
          <p:nvPr/>
        </p:nvCxnSpPr>
        <p:spPr>
          <a:xfrm rot="5400000" flipH="1" flipV="1">
            <a:off x="33213004" y="9623286"/>
            <a:ext cx="1383788" cy="94769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9" name="Conector: angular 298">
            <a:extLst>
              <a:ext uri="{FF2B5EF4-FFF2-40B4-BE49-F238E27FC236}">
                <a16:creationId xmlns:a16="http://schemas.microsoft.com/office/drawing/2014/main" id="{0F6F2C97-951E-4632-AE32-EA3887E39EEC}"/>
              </a:ext>
            </a:extLst>
          </p:cNvPr>
          <p:cNvCxnSpPr>
            <a:cxnSpLocks/>
            <a:stCxn id="90" idx="0"/>
          </p:cNvCxnSpPr>
          <p:nvPr/>
        </p:nvCxnSpPr>
        <p:spPr>
          <a:xfrm rot="16200000" flipV="1">
            <a:off x="10065292" y="10414053"/>
            <a:ext cx="2211146" cy="11229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3" name="Conector: angular 302">
            <a:extLst>
              <a:ext uri="{FF2B5EF4-FFF2-40B4-BE49-F238E27FC236}">
                <a16:creationId xmlns:a16="http://schemas.microsoft.com/office/drawing/2014/main" id="{F1BF2E2D-26F1-4CA6-A54D-D99D601C84CE}"/>
              </a:ext>
            </a:extLst>
          </p:cNvPr>
          <p:cNvCxnSpPr>
            <a:cxnSpLocks/>
            <a:stCxn id="103" idx="0"/>
            <a:endCxn id="106" idx="2"/>
          </p:cNvCxnSpPr>
          <p:nvPr/>
        </p:nvCxnSpPr>
        <p:spPr>
          <a:xfrm rot="16200000" flipV="1">
            <a:off x="12036204" y="8509846"/>
            <a:ext cx="2004336" cy="4857942"/>
          </a:xfrm>
          <a:prstGeom prst="bentConnector3">
            <a:avLst>
              <a:gd name="adj1" fmla="val 42858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6" name="Conector: angular 305">
            <a:extLst>
              <a:ext uri="{FF2B5EF4-FFF2-40B4-BE49-F238E27FC236}">
                <a16:creationId xmlns:a16="http://schemas.microsoft.com/office/drawing/2014/main" id="{393E90C8-2242-4BB6-AD4E-8227C367B281}"/>
              </a:ext>
            </a:extLst>
          </p:cNvPr>
          <p:cNvCxnSpPr>
            <a:cxnSpLocks/>
            <a:stCxn id="103" idx="0"/>
            <a:endCxn id="105" idx="2"/>
          </p:cNvCxnSpPr>
          <p:nvPr/>
        </p:nvCxnSpPr>
        <p:spPr>
          <a:xfrm rot="5400000" flipH="1" flipV="1">
            <a:off x="16079533" y="9611019"/>
            <a:ext cx="1717777" cy="29421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1" name="Conector: angular 310">
            <a:extLst>
              <a:ext uri="{FF2B5EF4-FFF2-40B4-BE49-F238E27FC236}">
                <a16:creationId xmlns:a16="http://schemas.microsoft.com/office/drawing/2014/main" id="{D1B2C9A5-356F-4E28-8656-02B1CA2369DC}"/>
              </a:ext>
            </a:extLst>
          </p:cNvPr>
          <p:cNvCxnSpPr>
            <a:cxnSpLocks/>
            <a:stCxn id="92" idx="0"/>
            <a:endCxn id="108" idx="2"/>
          </p:cNvCxnSpPr>
          <p:nvPr/>
        </p:nvCxnSpPr>
        <p:spPr>
          <a:xfrm rot="5400000" flipH="1" flipV="1">
            <a:off x="19900379" y="10315672"/>
            <a:ext cx="943192" cy="2803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0" name="Conector: angular 339">
            <a:extLst>
              <a:ext uri="{FF2B5EF4-FFF2-40B4-BE49-F238E27FC236}">
                <a16:creationId xmlns:a16="http://schemas.microsoft.com/office/drawing/2014/main" id="{067D6A31-F2D0-468B-910D-4ECF2AA68043}"/>
              </a:ext>
            </a:extLst>
          </p:cNvPr>
          <p:cNvCxnSpPr>
            <a:cxnSpLocks/>
            <a:stCxn id="4" idx="0"/>
            <a:endCxn id="111" idx="2"/>
          </p:cNvCxnSpPr>
          <p:nvPr/>
        </p:nvCxnSpPr>
        <p:spPr>
          <a:xfrm rot="16200000" flipV="1">
            <a:off x="25004823" y="10892013"/>
            <a:ext cx="1362239" cy="69610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4" name="Conector: angular 363">
            <a:extLst>
              <a:ext uri="{FF2B5EF4-FFF2-40B4-BE49-F238E27FC236}">
                <a16:creationId xmlns:a16="http://schemas.microsoft.com/office/drawing/2014/main" id="{AA48BFEA-E713-4296-8A15-51B7ECC1E1E8}"/>
              </a:ext>
            </a:extLst>
          </p:cNvPr>
          <p:cNvCxnSpPr>
            <a:cxnSpLocks/>
            <a:stCxn id="106" idx="0"/>
            <a:endCxn id="119" idx="2"/>
          </p:cNvCxnSpPr>
          <p:nvPr/>
        </p:nvCxnSpPr>
        <p:spPr>
          <a:xfrm rot="5400000" flipH="1" flipV="1">
            <a:off x="10234642" y="7845408"/>
            <a:ext cx="1542671" cy="7931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7" name="Conector: angular 366">
            <a:extLst>
              <a:ext uri="{FF2B5EF4-FFF2-40B4-BE49-F238E27FC236}">
                <a16:creationId xmlns:a16="http://schemas.microsoft.com/office/drawing/2014/main" id="{09FD6E13-4CE9-475A-BF49-3C08247C717A}"/>
              </a:ext>
            </a:extLst>
          </p:cNvPr>
          <p:cNvCxnSpPr>
            <a:cxnSpLocks/>
            <a:stCxn id="105" idx="0"/>
            <a:endCxn id="119" idx="2"/>
          </p:cNvCxnSpPr>
          <p:nvPr/>
        </p:nvCxnSpPr>
        <p:spPr>
          <a:xfrm rot="16200000" flipV="1">
            <a:off x="14129912" y="4743290"/>
            <a:ext cx="1552231" cy="70069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1" name="Conector: angular 370">
            <a:extLst>
              <a:ext uri="{FF2B5EF4-FFF2-40B4-BE49-F238E27FC236}">
                <a16:creationId xmlns:a16="http://schemas.microsoft.com/office/drawing/2014/main" id="{F2DDD3B0-2464-4200-A3D0-CFC2577FBE3F}"/>
              </a:ext>
            </a:extLst>
          </p:cNvPr>
          <p:cNvCxnSpPr>
            <a:cxnSpLocks/>
            <a:stCxn id="108" idx="0"/>
            <a:endCxn id="109" idx="2"/>
          </p:cNvCxnSpPr>
          <p:nvPr/>
        </p:nvCxnSpPr>
        <p:spPr>
          <a:xfrm rot="16200000" flipV="1">
            <a:off x="20304652" y="8576422"/>
            <a:ext cx="1696603" cy="12419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4" name="Conector: angular 373">
            <a:extLst>
              <a:ext uri="{FF2B5EF4-FFF2-40B4-BE49-F238E27FC236}">
                <a16:creationId xmlns:a16="http://schemas.microsoft.com/office/drawing/2014/main" id="{2A9BC214-A3D1-4F58-B44C-F5793F746D73}"/>
              </a:ext>
            </a:extLst>
          </p:cNvPr>
          <p:cNvCxnSpPr>
            <a:cxnSpLocks/>
            <a:stCxn id="108" idx="0"/>
            <a:endCxn id="122" idx="2"/>
          </p:cNvCxnSpPr>
          <p:nvPr/>
        </p:nvCxnSpPr>
        <p:spPr>
          <a:xfrm rot="5400000" flipH="1" flipV="1">
            <a:off x="22180863" y="8230504"/>
            <a:ext cx="1408240" cy="22221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A2590129-C81C-4341-8351-89B07C4C94FD}"/>
              </a:ext>
            </a:extLst>
          </p:cNvPr>
          <p:cNvSpPr txBox="1"/>
          <p:nvPr/>
        </p:nvSpPr>
        <p:spPr>
          <a:xfrm>
            <a:off x="9284692" y="21656487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Aumentar </a:t>
            </a:r>
            <a:r>
              <a:rPr lang="es-ES" dirty="0"/>
              <a:t>la efectividad del seguimiento y monitoreo a la prestación del servicio </a:t>
            </a:r>
          </a:p>
        </p:txBody>
      </p:sp>
      <p:cxnSp>
        <p:nvCxnSpPr>
          <p:cNvPr id="213" name="Conector: angular 212">
            <a:extLst>
              <a:ext uri="{FF2B5EF4-FFF2-40B4-BE49-F238E27FC236}">
                <a16:creationId xmlns:a16="http://schemas.microsoft.com/office/drawing/2014/main" id="{01A02C17-039E-4C83-AD47-A63B99216B9D}"/>
              </a:ext>
            </a:extLst>
          </p:cNvPr>
          <p:cNvCxnSpPr>
            <a:cxnSpLocks/>
            <a:stCxn id="147" idx="0"/>
            <a:endCxn id="11" idx="2"/>
          </p:cNvCxnSpPr>
          <p:nvPr/>
        </p:nvCxnSpPr>
        <p:spPr>
          <a:xfrm rot="5400000" flipH="1" flipV="1">
            <a:off x="11085457" y="20625487"/>
            <a:ext cx="781409" cy="12805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0CA46A6B-A9A1-4674-9753-FA4602EAAD54}"/>
              </a:ext>
            </a:extLst>
          </p:cNvPr>
          <p:cNvSpPr txBox="1"/>
          <p:nvPr/>
        </p:nvSpPr>
        <p:spPr>
          <a:xfrm>
            <a:off x="16140797" y="21575713"/>
            <a:ext cx="31023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Aumentar </a:t>
            </a:r>
            <a:r>
              <a:rPr lang="es-ES_tradnl" dirty="0">
                <a:ea typeface="+mn-lt"/>
                <a:cs typeface="+mn-lt"/>
              </a:rPr>
              <a:t>los incentivos para el servicio de aprovechamiento </a:t>
            </a:r>
          </a:p>
        </p:txBody>
      </p:sp>
      <p:cxnSp>
        <p:nvCxnSpPr>
          <p:cNvPr id="246" name="Conector: angular 245">
            <a:extLst>
              <a:ext uri="{FF2B5EF4-FFF2-40B4-BE49-F238E27FC236}">
                <a16:creationId xmlns:a16="http://schemas.microsoft.com/office/drawing/2014/main" id="{2F9225B7-F5CE-4450-A832-67BFEC70B950}"/>
              </a:ext>
            </a:extLst>
          </p:cNvPr>
          <p:cNvCxnSpPr>
            <a:cxnSpLocks/>
            <a:stCxn id="192" idx="0"/>
            <a:endCxn id="57" idx="2"/>
          </p:cNvCxnSpPr>
          <p:nvPr/>
        </p:nvCxnSpPr>
        <p:spPr>
          <a:xfrm rot="16200000" flipV="1">
            <a:off x="17200549" y="21084292"/>
            <a:ext cx="969648" cy="1319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Conector: angular 251">
            <a:extLst>
              <a:ext uri="{FF2B5EF4-FFF2-40B4-BE49-F238E27FC236}">
                <a16:creationId xmlns:a16="http://schemas.microsoft.com/office/drawing/2014/main" id="{7774C050-8764-4983-9832-317C5572E86D}"/>
              </a:ext>
            </a:extLst>
          </p:cNvPr>
          <p:cNvCxnSpPr>
            <a:cxnSpLocks/>
            <a:stCxn id="71" idx="0"/>
            <a:endCxn id="68" idx="2"/>
          </p:cNvCxnSpPr>
          <p:nvPr/>
        </p:nvCxnSpPr>
        <p:spPr>
          <a:xfrm rot="5400000" flipH="1" flipV="1">
            <a:off x="11957356" y="22103257"/>
            <a:ext cx="1875907" cy="28350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7" name="Conector: angular 256">
            <a:extLst>
              <a:ext uri="{FF2B5EF4-FFF2-40B4-BE49-F238E27FC236}">
                <a16:creationId xmlns:a16="http://schemas.microsoft.com/office/drawing/2014/main" id="{CB372C92-0DF3-4170-BFE5-9153173D96A9}"/>
              </a:ext>
            </a:extLst>
          </p:cNvPr>
          <p:cNvCxnSpPr>
            <a:cxnSpLocks/>
            <a:stCxn id="71" idx="0"/>
            <a:endCxn id="192" idx="2"/>
          </p:cNvCxnSpPr>
          <p:nvPr/>
        </p:nvCxnSpPr>
        <p:spPr>
          <a:xfrm rot="5400000" flipH="1" flipV="1">
            <a:off x="13466556" y="20233297"/>
            <a:ext cx="2236666" cy="621416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4" name="Conector: angular 263">
            <a:extLst>
              <a:ext uri="{FF2B5EF4-FFF2-40B4-BE49-F238E27FC236}">
                <a16:creationId xmlns:a16="http://schemas.microsoft.com/office/drawing/2014/main" id="{DFE70524-C29D-4ECE-BF56-1FE3A9158A6B}"/>
              </a:ext>
            </a:extLst>
          </p:cNvPr>
          <p:cNvCxnSpPr>
            <a:cxnSpLocks/>
            <a:stCxn id="192" idx="0"/>
            <a:endCxn id="70" idx="2"/>
          </p:cNvCxnSpPr>
          <p:nvPr/>
        </p:nvCxnSpPr>
        <p:spPr>
          <a:xfrm rot="16200000" flipV="1">
            <a:off x="15679102" y="19562845"/>
            <a:ext cx="1254632" cy="27711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2" name="CuadroTexto 221">
            <a:extLst>
              <a:ext uri="{FF2B5EF4-FFF2-40B4-BE49-F238E27FC236}">
                <a16:creationId xmlns:a16="http://schemas.microsoft.com/office/drawing/2014/main" id="{F65C7C2C-D66E-44BC-89EC-201324FA4CEC}"/>
              </a:ext>
            </a:extLst>
          </p:cNvPr>
          <p:cNvSpPr txBox="1"/>
          <p:nvPr/>
        </p:nvSpPr>
        <p:spPr>
          <a:xfrm>
            <a:off x="22450520" y="18913535"/>
            <a:ext cx="266629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Gestionar </a:t>
            </a:r>
            <a:r>
              <a:rPr lang="es-ES" dirty="0">
                <a:ea typeface="+mn-lt"/>
                <a:cs typeface="+mn-lt"/>
              </a:rPr>
              <a:t>la revisión del marco tarifario vigente de acuerdo con la realidad de la prestación del servicio de aseo</a:t>
            </a:r>
            <a:endParaRPr lang="es-ES" dirty="0">
              <a:cs typeface="Calibri"/>
            </a:endParaRPr>
          </a:p>
        </p:txBody>
      </p:sp>
      <p:sp>
        <p:nvSpPr>
          <p:cNvPr id="237" name="CuadroTexto 236">
            <a:extLst>
              <a:ext uri="{FF2B5EF4-FFF2-40B4-BE49-F238E27FC236}">
                <a16:creationId xmlns:a16="http://schemas.microsoft.com/office/drawing/2014/main" id="{1EC10F67-E5B8-4890-AB33-F472AC46707F}"/>
              </a:ext>
            </a:extLst>
          </p:cNvPr>
          <p:cNvSpPr txBox="1"/>
          <p:nvPr/>
        </p:nvSpPr>
        <p:spPr>
          <a:xfrm>
            <a:off x="25659241" y="18612451"/>
            <a:ext cx="279318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Calibri"/>
                <a:cs typeface="Calibri"/>
              </a:rPr>
              <a:t>Aumentar </a:t>
            </a:r>
            <a:r>
              <a:rPr lang="es-ES_tradnl" dirty="0">
                <a:latin typeface="Calibri"/>
                <a:cs typeface="Calibri"/>
              </a:rPr>
              <a:t>la estabilidad de la visión y acciones para el aprovechamiento en cada administración </a:t>
            </a:r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4" name="Conector: angular 293">
            <a:extLst>
              <a:ext uri="{FF2B5EF4-FFF2-40B4-BE49-F238E27FC236}">
                <a16:creationId xmlns:a16="http://schemas.microsoft.com/office/drawing/2014/main" id="{A23CC4B1-6CAD-4996-8E2A-6C608ECB138C}"/>
              </a:ext>
            </a:extLst>
          </p:cNvPr>
          <p:cNvCxnSpPr>
            <a:cxnSpLocks/>
            <a:stCxn id="237" idx="0"/>
            <a:endCxn id="7" idx="2"/>
          </p:cNvCxnSpPr>
          <p:nvPr/>
        </p:nvCxnSpPr>
        <p:spPr>
          <a:xfrm rot="5400000" flipH="1" flipV="1">
            <a:off x="28163557" y="17087491"/>
            <a:ext cx="417239" cy="26326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2" name="Conector: angular 311">
            <a:extLst>
              <a:ext uri="{FF2B5EF4-FFF2-40B4-BE49-F238E27FC236}">
                <a16:creationId xmlns:a16="http://schemas.microsoft.com/office/drawing/2014/main" id="{938DAD52-F13C-4B95-ADBF-5A190EC94497}"/>
              </a:ext>
            </a:extLst>
          </p:cNvPr>
          <p:cNvCxnSpPr>
            <a:cxnSpLocks/>
            <a:stCxn id="60" idx="0"/>
            <a:endCxn id="222" idx="2"/>
          </p:cNvCxnSpPr>
          <p:nvPr/>
        </p:nvCxnSpPr>
        <p:spPr>
          <a:xfrm rot="16200000" flipV="1">
            <a:off x="24088864" y="20085667"/>
            <a:ext cx="1265624" cy="18760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7" name="CuadroTexto 346">
            <a:extLst>
              <a:ext uri="{FF2B5EF4-FFF2-40B4-BE49-F238E27FC236}">
                <a16:creationId xmlns:a16="http://schemas.microsoft.com/office/drawing/2014/main" id="{2546E4EF-0AB9-4C69-9A15-B0843BA3521B}"/>
              </a:ext>
            </a:extLst>
          </p:cNvPr>
          <p:cNvSpPr txBox="1"/>
          <p:nvPr/>
        </p:nvSpPr>
        <p:spPr>
          <a:xfrm>
            <a:off x="31259014" y="18627968"/>
            <a:ext cx="267934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Aumentar </a:t>
            </a:r>
            <a:r>
              <a:rPr lang="es-ES" dirty="0">
                <a:ea typeface="+mn-lt"/>
                <a:cs typeface="+mn-lt"/>
              </a:rPr>
              <a:t>la pertinencia de acciones y soluciones encaminadas al mejoramiento de transporte de residuos sólidos aprovechables</a:t>
            </a:r>
          </a:p>
        </p:txBody>
      </p:sp>
      <p:sp>
        <p:nvSpPr>
          <p:cNvPr id="352" name="CuadroTexto 351">
            <a:extLst>
              <a:ext uri="{FF2B5EF4-FFF2-40B4-BE49-F238E27FC236}">
                <a16:creationId xmlns:a16="http://schemas.microsoft.com/office/drawing/2014/main" id="{773F1B99-73D3-4778-8519-8A2E14C44338}"/>
              </a:ext>
            </a:extLst>
          </p:cNvPr>
          <p:cNvSpPr txBox="1"/>
          <p:nvPr/>
        </p:nvSpPr>
        <p:spPr>
          <a:xfrm>
            <a:off x="36619636" y="18612450"/>
            <a:ext cx="319708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Adecuación </a:t>
            </a:r>
            <a:r>
              <a:rPr lang="es-ES_tradnl" dirty="0">
                <a:cs typeface="Calibri"/>
              </a:rPr>
              <a:t>del ordenamiento territorial de la ciudad para el aprovechamiento de residuos sólidos</a:t>
            </a:r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6410A3F1-660B-4FA6-A1FE-72D320F6ED89}"/>
              </a:ext>
            </a:extLst>
          </p:cNvPr>
          <p:cNvSpPr txBox="1"/>
          <p:nvPr/>
        </p:nvSpPr>
        <p:spPr>
          <a:xfrm>
            <a:off x="36616752" y="22468332"/>
            <a:ext cx="31970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Aumentar </a:t>
            </a:r>
            <a:r>
              <a:rPr lang="es-ES_tradnl" dirty="0">
                <a:cs typeface="Calibri"/>
              </a:rPr>
              <a:t>la articulación entre los instrumentos de gestión pública (POT y PGIRS)</a:t>
            </a:r>
          </a:p>
        </p:txBody>
      </p:sp>
      <p:sp>
        <p:nvSpPr>
          <p:cNvPr id="356" name="CuadroTexto 355">
            <a:extLst>
              <a:ext uri="{FF2B5EF4-FFF2-40B4-BE49-F238E27FC236}">
                <a16:creationId xmlns:a16="http://schemas.microsoft.com/office/drawing/2014/main" id="{AAA1CBC3-7EA0-49DA-88EF-60E6C512403A}"/>
              </a:ext>
            </a:extLst>
          </p:cNvPr>
          <p:cNvSpPr txBox="1"/>
          <p:nvPr/>
        </p:nvSpPr>
        <p:spPr>
          <a:xfrm>
            <a:off x="43428434" y="12746516"/>
            <a:ext cx="31970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cs typeface="Calibri"/>
              </a:rPr>
              <a:t>Mejorar </a:t>
            </a:r>
            <a:r>
              <a:rPr lang="es-ES_tradnl" dirty="0">
                <a:cs typeface="Calibri"/>
              </a:rPr>
              <a:t>la labor del reciclador y la cadena de valor de aprovechamiento</a:t>
            </a:r>
          </a:p>
        </p:txBody>
      </p:sp>
      <p:cxnSp>
        <p:nvCxnSpPr>
          <p:cNvPr id="373" name="Conector: angular 372">
            <a:extLst>
              <a:ext uri="{FF2B5EF4-FFF2-40B4-BE49-F238E27FC236}">
                <a16:creationId xmlns:a16="http://schemas.microsoft.com/office/drawing/2014/main" id="{DD18BF8B-58DF-46D5-8D63-7F491EF93FD4}"/>
              </a:ext>
            </a:extLst>
          </p:cNvPr>
          <p:cNvCxnSpPr>
            <a:cxnSpLocks/>
            <a:stCxn id="352" idx="0"/>
            <a:endCxn id="18" idx="2"/>
          </p:cNvCxnSpPr>
          <p:nvPr/>
        </p:nvCxnSpPr>
        <p:spPr>
          <a:xfrm rot="16200000" flipV="1">
            <a:off x="37215288" y="17609559"/>
            <a:ext cx="926882" cy="10789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7" name="Conector: angular 386">
            <a:extLst>
              <a:ext uri="{FF2B5EF4-FFF2-40B4-BE49-F238E27FC236}">
                <a16:creationId xmlns:a16="http://schemas.microsoft.com/office/drawing/2014/main" id="{B51D2275-12CC-4A2B-998A-BB567D940C95}"/>
              </a:ext>
            </a:extLst>
          </p:cNvPr>
          <p:cNvCxnSpPr>
            <a:cxnSpLocks/>
            <a:stCxn id="65" idx="1"/>
            <a:endCxn id="64" idx="2"/>
          </p:cNvCxnSpPr>
          <p:nvPr/>
        </p:nvCxnSpPr>
        <p:spPr>
          <a:xfrm rot="10800000">
            <a:off x="35322412" y="19817423"/>
            <a:ext cx="1294340" cy="11352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90" name="CuadroTexto 389">
            <a:extLst>
              <a:ext uri="{FF2B5EF4-FFF2-40B4-BE49-F238E27FC236}">
                <a16:creationId xmlns:a16="http://schemas.microsoft.com/office/drawing/2014/main" id="{3940503C-C42C-437B-920F-51C5C1966BFA}"/>
              </a:ext>
            </a:extLst>
          </p:cNvPr>
          <p:cNvSpPr txBox="1"/>
          <p:nvPr/>
        </p:nvSpPr>
        <p:spPr>
          <a:xfrm>
            <a:off x="43565985" y="16900737"/>
            <a:ext cx="404735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Aumentar </a:t>
            </a:r>
            <a:r>
              <a:rPr lang="es-CO" dirty="0">
                <a:ea typeface="+mn-lt"/>
                <a:cs typeface="+mn-lt"/>
              </a:rPr>
              <a:t>el nivel de formalización y fortalecimiento de las organizaciones de recicladores</a:t>
            </a:r>
            <a:endParaRPr lang="es-ES" dirty="0">
              <a:ea typeface="+mn-lt"/>
              <a:cs typeface="+mn-lt"/>
            </a:endParaRPr>
          </a:p>
        </p:txBody>
      </p:sp>
      <p:cxnSp>
        <p:nvCxnSpPr>
          <p:cNvPr id="398" name="Conector: angular 397">
            <a:extLst>
              <a:ext uri="{FF2B5EF4-FFF2-40B4-BE49-F238E27FC236}">
                <a16:creationId xmlns:a16="http://schemas.microsoft.com/office/drawing/2014/main" id="{E7CED5F2-7C84-456E-88FE-EBC7001B7670}"/>
              </a:ext>
            </a:extLst>
          </p:cNvPr>
          <p:cNvCxnSpPr>
            <a:cxnSpLocks/>
            <a:stCxn id="390" idx="0"/>
            <a:endCxn id="4" idx="2"/>
          </p:cNvCxnSpPr>
          <p:nvPr/>
        </p:nvCxnSpPr>
        <p:spPr>
          <a:xfrm rot="16200000" flipV="1">
            <a:off x="36654557" y="7965632"/>
            <a:ext cx="1446993" cy="164232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09" name="CuadroTexto 408">
            <a:extLst>
              <a:ext uri="{FF2B5EF4-FFF2-40B4-BE49-F238E27FC236}">
                <a16:creationId xmlns:a16="http://schemas.microsoft.com/office/drawing/2014/main" id="{E264AD2E-3420-41EB-B37E-5C115798E837}"/>
              </a:ext>
            </a:extLst>
          </p:cNvPr>
          <p:cNvSpPr txBox="1"/>
          <p:nvPr/>
        </p:nvSpPr>
        <p:spPr>
          <a:xfrm>
            <a:off x="45750498" y="18553070"/>
            <a:ext cx="277946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Aumentar </a:t>
            </a:r>
            <a:r>
              <a:rPr lang="es-ES" dirty="0">
                <a:latin typeface="Calibri"/>
                <a:cs typeface="Calibri"/>
              </a:rPr>
              <a:t>la coherencia de la normatividad para la formalización con los principios de economía solidaria</a:t>
            </a:r>
          </a:p>
        </p:txBody>
      </p:sp>
      <p:sp>
        <p:nvSpPr>
          <p:cNvPr id="411" name="CuadroTexto 410">
            <a:extLst>
              <a:ext uri="{FF2B5EF4-FFF2-40B4-BE49-F238E27FC236}">
                <a16:creationId xmlns:a16="http://schemas.microsoft.com/office/drawing/2014/main" id="{340C5AAB-5B37-4CBB-960B-06A9A3B78AEE}"/>
              </a:ext>
            </a:extLst>
          </p:cNvPr>
          <p:cNvSpPr txBox="1"/>
          <p:nvPr/>
        </p:nvSpPr>
        <p:spPr>
          <a:xfrm>
            <a:off x="45750498" y="20584395"/>
            <a:ext cx="277946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Enfocar </a:t>
            </a:r>
            <a:r>
              <a:rPr lang="es-ES" dirty="0">
                <a:latin typeface="Calibri"/>
                <a:cs typeface="Calibri"/>
              </a:rPr>
              <a:t>la respuesta normativa a las realidades sociales de las organizaciones de recicladores</a:t>
            </a:r>
          </a:p>
        </p:txBody>
      </p:sp>
      <p:cxnSp>
        <p:nvCxnSpPr>
          <p:cNvPr id="412" name="Conector: angular 411">
            <a:extLst>
              <a:ext uri="{FF2B5EF4-FFF2-40B4-BE49-F238E27FC236}">
                <a16:creationId xmlns:a16="http://schemas.microsoft.com/office/drawing/2014/main" id="{95D76E59-8178-42D8-9A21-CBBB37159110}"/>
              </a:ext>
            </a:extLst>
          </p:cNvPr>
          <p:cNvCxnSpPr>
            <a:cxnSpLocks/>
            <a:stCxn id="409" idx="0"/>
            <a:endCxn id="390" idx="2"/>
          </p:cNvCxnSpPr>
          <p:nvPr/>
        </p:nvCxnSpPr>
        <p:spPr>
          <a:xfrm rot="16200000" flipV="1">
            <a:off x="46000444" y="17413286"/>
            <a:ext cx="729003" cy="155056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Conector: angular 415">
            <a:extLst>
              <a:ext uri="{FF2B5EF4-FFF2-40B4-BE49-F238E27FC236}">
                <a16:creationId xmlns:a16="http://schemas.microsoft.com/office/drawing/2014/main" id="{23CCB563-48C8-487C-9E37-0AA1C2F10F60}"/>
              </a:ext>
            </a:extLst>
          </p:cNvPr>
          <p:cNvCxnSpPr>
            <a:cxnSpLocks/>
            <a:stCxn id="89" idx="0"/>
            <a:endCxn id="390" idx="2"/>
          </p:cNvCxnSpPr>
          <p:nvPr/>
        </p:nvCxnSpPr>
        <p:spPr>
          <a:xfrm rot="5400000" flipH="1" flipV="1">
            <a:off x="43835654" y="16799063"/>
            <a:ext cx="729003" cy="27790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1" name="CuadroTexto 420">
            <a:extLst>
              <a:ext uri="{FF2B5EF4-FFF2-40B4-BE49-F238E27FC236}">
                <a16:creationId xmlns:a16="http://schemas.microsoft.com/office/drawing/2014/main" id="{498AFEBF-4333-4CFC-8E1A-6AE1D00D258D}"/>
              </a:ext>
            </a:extLst>
          </p:cNvPr>
          <p:cNvSpPr txBox="1"/>
          <p:nvPr/>
        </p:nvSpPr>
        <p:spPr>
          <a:xfrm>
            <a:off x="41329718" y="20274912"/>
            <a:ext cx="29618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Disminuir </a:t>
            </a:r>
            <a:r>
              <a:rPr lang="es-CO" dirty="0">
                <a:cs typeface="Calibri"/>
              </a:rPr>
              <a:t>la resistencia al cambio por parte de las organizaciones de recicladores</a:t>
            </a:r>
          </a:p>
        </p:txBody>
      </p:sp>
      <p:cxnSp>
        <p:nvCxnSpPr>
          <p:cNvPr id="426" name="Conector: angular 425">
            <a:extLst>
              <a:ext uri="{FF2B5EF4-FFF2-40B4-BE49-F238E27FC236}">
                <a16:creationId xmlns:a16="http://schemas.microsoft.com/office/drawing/2014/main" id="{091FCEEF-0ED6-4F81-94D2-21609B2F8D56}"/>
              </a:ext>
            </a:extLst>
          </p:cNvPr>
          <p:cNvCxnSpPr>
            <a:cxnSpLocks/>
            <a:stCxn id="421" idx="0"/>
            <a:endCxn id="89" idx="2"/>
          </p:cNvCxnSpPr>
          <p:nvPr/>
        </p:nvCxnSpPr>
        <p:spPr>
          <a:xfrm rot="16200000" flipV="1">
            <a:off x="42549894" y="20014155"/>
            <a:ext cx="521513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5" name="Conector: angular 464">
            <a:extLst>
              <a:ext uri="{FF2B5EF4-FFF2-40B4-BE49-F238E27FC236}">
                <a16:creationId xmlns:a16="http://schemas.microsoft.com/office/drawing/2014/main" id="{626800B9-4692-4BB4-ADC2-3755A93BCCB0}"/>
              </a:ext>
            </a:extLst>
          </p:cNvPr>
          <p:cNvCxnSpPr>
            <a:cxnSpLocks/>
            <a:stCxn id="4" idx="0"/>
            <a:endCxn id="110" idx="2"/>
          </p:cNvCxnSpPr>
          <p:nvPr/>
        </p:nvCxnSpPr>
        <p:spPr>
          <a:xfrm rot="16200000" flipV="1">
            <a:off x="26840390" y="12727580"/>
            <a:ext cx="1362185" cy="32899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86" name="CuadroTexto 485">
            <a:extLst>
              <a:ext uri="{FF2B5EF4-FFF2-40B4-BE49-F238E27FC236}">
                <a16:creationId xmlns:a16="http://schemas.microsoft.com/office/drawing/2014/main" id="{C76DAC17-DA04-45FC-82F3-9ED17743CDA4}"/>
              </a:ext>
            </a:extLst>
          </p:cNvPr>
          <p:cNvSpPr txBox="1"/>
          <p:nvPr/>
        </p:nvSpPr>
        <p:spPr>
          <a:xfrm>
            <a:off x="28036651" y="12258507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Aumentar </a:t>
            </a:r>
            <a:r>
              <a:rPr lang="es-ES_tradnl" dirty="0">
                <a:ea typeface="+mn-lt"/>
                <a:cs typeface="+mn-lt"/>
              </a:rPr>
              <a:t>la  capacidad para la formalización por parte de las organizaciones de recicladores</a:t>
            </a:r>
            <a:endParaRPr lang="es-ES" dirty="0">
              <a:cs typeface="Calibri"/>
            </a:endParaRPr>
          </a:p>
        </p:txBody>
      </p:sp>
      <p:sp>
        <p:nvSpPr>
          <p:cNvPr id="490" name="CuadroTexto 489">
            <a:extLst>
              <a:ext uri="{FF2B5EF4-FFF2-40B4-BE49-F238E27FC236}">
                <a16:creationId xmlns:a16="http://schemas.microsoft.com/office/drawing/2014/main" id="{867D9475-A7A0-40B3-8E2E-11B3AE5CC2BA}"/>
              </a:ext>
            </a:extLst>
          </p:cNvPr>
          <p:cNvSpPr txBox="1"/>
          <p:nvPr/>
        </p:nvSpPr>
        <p:spPr>
          <a:xfrm>
            <a:off x="31089426" y="12184126"/>
            <a:ext cx="25607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ea typeface="+mn-lt"/>
                <a:cs typeface="+mn-lt"/>
              </a:rPr>
              <a:t>Aumentar </a:t>
            </a:r>
            <a:r>
              <a:rPr lang="es-ES_tradnl" dirty="0">
                <a:ea typeface="+mn-lt"/>
                <a:cs typeface="+mn-lt"/>
              </a:rPr>
              <a:t>el impacto de las acciones de fortalecimiento dirigidas a las organizaciones de recicladores</a:t>
            </a:r>
            <a:endParaRPr lang="es-ES" dirty="0">
              <a:cs typeface="Calibri"/>
            </a:endParaRPr>
          </a:p>
        </p:txBody>
      </p:sp>
      <p:cxnSp>
        <p:nvCxnSpPr>
          <p:cNvPr id="158" name="Conector: angular 157">
            <a:extLst>
              <a:ext uri="{FF2B5EF4-FFF2-40B4-BE49-F238E27FC236}">
                <a16:creationId xmlns:a16="http://schemas.microsoft.com/office/drawing/2014/main" id="{F9FA7F47-F0FA-45EE-852B-B44C4B528D07}"/>
              </a:ext>
            </a:extLst>
          </p:cNvPr>
          <p:cNvCxnSpPr>
            <a:cxnSpLocks/>
            <a:stCxn id="90" idx="3"/>
            <a:endCxn id="103" idx="1"/>
          </p:cNvCxnSpPr>
          <p:nvPr/>
        </p:nvCxnSpPr>
        <p:spPr>
          <a:xfrm>
            <a:off x="13283499" y="12681253"/>
            <a:ext cx="1012561" cy="1368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3" name="Conector: angular 162">
            <a:extLst>
              <a:ext uri="{FF2B5EF4-FFF2-40B4-BE49-F238E27FC236}">
                <a16:creationId xmlns:a16="http://schemas.microsoft.com/office/drawing/2014/main" id="{E9318AEE-EB6D-42A7-B48C-35068C0C607B}"/>
              </a:ext>
            </a:extLst>
          </p:cNvPr>
          <p:cNvCxnSpPr>
            <a:cxnSpLocks/>
            <a:stCxn id="96" idx="0"/>
            <a:endCxn id="119" idx="2"/>
          </p:cNvCxnSpPr>
          <p:nvPr/>
        </p:nvCxnSpPr>
        <p:spPr>
          <a:xfrm rot="16200000" flipV="1">
            <a:off x="12295865" y="6577337"/>
            <a:ext cx="1309089" cy="3095711"/>
          </a:xfrm>
          <a:prstGeom prst="bentConnector3">
            <a:avLst>
              <a:gd name="adj1" fmla="val 40967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3" name="Conector: angular 172">
            <a:extLst>
              <a:ext uri="{FF2B5EF4-FFF2-40B4-BE49-F238E27FC236}">
                <a16:creationId xmlns:a16="http://schemas.microsoft.com/office/drawing/2014/main" id="{4D738BD4-A236-421F-9F96-3C997580AA12}"/>
              </a:ext>
            </a:extLst>
          </p:cNvPr>
          <p:cNvCxnSpPr>
            <a:cxnSpLocks/>
            <a:stCxn id="103" idx="0"/>
            <a:endCxn id="96" idx="2"/>
          </p:cNvCxnSpPr>
          <p:nvPr/>
        </p:nvCxnSpPr>
        <p:spPr>
          <a:xfrm rot="16200000" flipV="1">
            <a:off x="14002345" y="10475986"/>
            <a:ext cx="1960919" cy="969079"/>
          </a:xfrm>
          <a:prstGeom prst="bentConnector3">
            <a:avLst>
              <a:gd name="adj1" fmla="val 43664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8" name="Conector: angular 197">
            <a:extLst>
              <a:ext uri="{FF2B5EF4-FFF2-40B4-BE49-F238E27FC236}">
                <a16:creationId xmlns:a16="http://schemas.microsoft.com/office/drawing/2014/main" id="{F6DF9780-5DCB-4D4C-93A2-12E763FD4FAF}"/>
              </a:ext>
            </a:extLst>
          </p:cNvPr>
          <p:cNvCxnSpPr>
            <a:cxnSpLocks/>
            <a:stCxn id="486" idx="0"/>
            <a:endCxn id="99" idx="2"/>
          </p:cNvCxnSpPr>
          <p:nvPr/>
        </p:nvCxnSpPr>
        <p:spPr>
          <a:xfrm rot="5400000" flipH="1" flipV="1">
            <a:off x="29479455" y="10980806"/>
            <a:ext cx="1115268" cy="14401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1" name="Conector: angular 200">
            <a:extLst>
              <a:ext uri="{FF2B5EF4-FFF2-40B4-BE49-F238E27FC236}">
                <a16:creationId xmlns:a16="http://schemas.microsoft.com/office/drawing/2014/main" id="{D7DE218F-F1FE-4CC1-8998-C20CA63CCD2D}"/>
              </a:ext>
            </a:extLst>
          </p:cNvPr>
          <p:cNvCxnSpPr>
            <a:cxnSpLocks/>
            <a:stCxn id="490" idx="0"/>
            <a:endCxn id="99" idx="2"/>
          </p:cNvCxnSpPr>
          <p:nvPr/>
        </p:nvCxnSpPr>
        <p:spPr>
          <a:xfrm rot="16200000" flipV="1">
            <a:off x="31043034" y="10857362"/>
            <a:ext cx="1040887" cy="16126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4" name="Conector: angular 203">
            <a:extLst>
              <a:ext uri="{FF2B5EF4-FFF2-40B4-BE49-F238E27FC236}">
                <a16:creationId xmlns:a16="http://schemas.microsoft.com/office/drawing/2014/main" id="{A0048D0D-1E6F-4875-93E7-32ED7E36F18E}"/>
              </a:ext>
            </a:extLst>
          </p:cNvPr>
          <p:cNvCxnSpPr>
            <a:cxnSpLocks/>
            <a:stCxn id="4" idx="0"/>
            <a:endCxn id="486" idx="2"/>
          </p:cNvCxnSpPr>
          <p:nvPr/>
        </p:nvCxnSpPr>
        <p:spPr>
          <a:xfrm rot="5400000" flipH="1" flipV="1">
            <a:off x="28582834" y="14319446"/>
            <a:ext cx="1317799" cy="1505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8" name="Conector: angular 207">
            <a:extLst>
              <a:ext uri="{FF2B5EF4-FFF2-40B4-BE49-F238E27FC236}">
                <a16:creationId xmlns:a16="http://schemas.microsoft.com/office/drawing/2014/main" id="{CA6EB099-A84F-470E-B6AE-3FB2E1527036}"/>
              </a:ext>
            </a:extLst>
          </p:cNvPr>
          <p:cNvCxnSpPr>
            <a:cxnSpLocks/>
            <a:stCxn id="4" idx="0"/>
            <a:endCxn id="490" idx="2"/>
          </p:cNvCxnSpPr>
          <p:nvPr/>
        </p:nvCxnSpPr>
        <p:spPr>
          <a:xfrm rot="5400000" flipH="1" flipV="1">
            <a:off x="30072030" y="12755868"/>
            <a:ext cx="1392180" cy="32033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1" name="Conector: angular 230">
            <a:extLst>
              <a:ext uri="{FF2B5EF4-FFF2-40B4-BE49-F238E27FC236}">
                <a16:creationId xmlns:a16="http://schemas.microsoft.com/office/drawing/2014/main" id="{1C01EBE5-197C-47EC-B9B9-1A58826A97F9}"/>
              </a:ext>
            </a:extLst>
          </p:cNvPr>
          <p:cNvCxnSpPr>
            <a:cxnSpLocks/>
            <a:stCxn id="4" idx="0"/>
            <a:endCxn id="117" idx="2"/>
          </p:cNvCxnSpPr>
          <p:nvPr/>
        </p:nvCxnSpPr>
        <p:spPr>
          <a:xfrm rot="5400000" flipH="1" flipV="1">
            <a:off x="34653440" y="8198352"/>
            <a:ext cx="1368286" cy="123422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: angular 233">
            <a:extLst>
              <a:ext uri="{FF2B5EF4-FFF2-40B4-BE49-F238E27FC236}">
                <a16:creationId xmlns:a16="http://schemas.microsoft.com/office/drawing/2014/main" id="{8EDC22DB-F42F-45C2-ADC5-1C9294DEA6E8}"/>
              </a:ext>
            </a:extLst>
          </p:cNvPr>
          <p:cNvCxnSpPr>
            <a:cxnSpLocks/>
            <a:stCxn id="4" idx="0"/>
            <a:endCxn id="356" idx="2"/>
          </p:cNvCxnSpPr>
          <p:nvPr/>
        </p:nvCxnSpPr>
        <p:spPr>
          <a:xfrm rot="5400000" flipH="1" flipV="1">
            <a:off x="36404816" y="6431474"/>
            <a:ext cx="1383788" cy="1586053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695B29A9-BF17-4F01-8001-276A33C49845}"/>
              </a:ext>
            </a:extLst>
          </p:cNvPr>
          <p:cNvSpPr txBox="1"/>
          <p:nvPr/>
        </p:nvSpPr>
        <p:spPr>
          <a:xfrm>
            <a:off x="14920864" y="6262332"/>
            <a:ext cx="3102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a typeface="+mn-lt"/>
                <a:cs typeface="+mn-lt"/>
              </a:rPr>
              <a:t>Disminuir </a:t>
            </a:r>
            <a:r>
              <a:rPr lang="es-ES" dirty="0">
                <a:ea typeface="+mn-lt"/>
                <a:cs typeface="+mn-lt"/>
              </a:rPr>
              <a:t>la afectación a las condiciones ambientales y sanitarias de la ciudad</a:t>
            </a:r>
            <a:endParaRPr lang="es-ES" dirty="0"/>
          </a:p>
        </p:txBody>
      </p:sp>
      <p:cxnSp>
        <p:nvCxnSpPr>
          <p:cNvPr id="132" name="Conector: angular 131">
            <a:extLst>
              <a:ext uri="{FF2B5EF4-FFF2-40B4-BE49-F238E27FC236}">
                <a16:creationId xmlns:a16="http://schemas.microsoft.com/office/drawing/2014/main" id="{74679987-3165-454A-AF47-279328024D5A}"/>
              </a:ext>
            </a:extLst>
          </p:cNvPr>
          <p:cNvCxnSpPr>
            <a:cxnSpLocks/>
            <a:stCxn id="96" idx="0"/>
            <a:endCxn id="9" idx="2"/>
          </p:cNvCxnSpPr>
          <p:nvPr/>
        </p:nvCxnSpPr>
        <p:spPr>
          <a:xfrm rot="5400000" flipH="1" flipV="1">
            <a:off x="14688113" y="6995814"/>
            <a:ext cx="1594075" cy="19737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7" name="Conector: angular 136">
            <a:extLst>
              <a:ext uri="{FF2B5EF4-FFF2-40B4-BE49-F238E27FC236}">
                <a16:creationId xmlns:a16="http://schemas.microsoft.com/office/drawing/2014/main" id="{F2AEF41E-17E6-409C-82CC-5D933D876C03}"/>
              </a:ext>
            </a:extLst>
          </p:cNvPr>
          <p:cNvCxnSpPr>
            <a:cxnSpLocks/>
            <a:stCxn id="105" idx="0"/>
            <a:endCxn id="9" idx="2"/>
          </p:cNvCxnSpPr>
          <p:nvPr/>
        </p:nvCxnSpPr>
        <p:spPr>
          <a:xfrm rot="16200000" flipV="1">
            <a:off x="16522161" y="7135539"/>
            <a:ext cx="1837217" cy="193746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0DB595C1-410A-41FD-A8F9-80977CA7D7ED}"/>
              </a:ext>
            </a:extLst>
          </p:cNvPr>
          <p:cNvCxnSpPr>
            <a:stCxn id="62" idx="0"/>
            <a:endCxn id="7" idx="2"/>
          </p:cNvCxnSpPr>
          <p:nvPr/>
        </p:nvCxnSpPr>
        <p:spPr>
          <a:xfrm flipV="1">
            <a:off x="29688517" y="18195212"/>
            <a:ext cx="1" cy="417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4" name="Conector recto de flecha 163">
            <a:extLst>
              <a:ext uri="{FF2B5EF4-FFF2-40B4-BE49-F238E27FC236}">
                <a16:creationId xmlns:a16="http://schemas.microsoft.com/office/drawing/2014/main" id="{E8206F92-DB01-4C9F-9FD3-E8D8E2CDC94A}"/>
              </a:ext>
            </a:extLst>
          </p:cNvPr>
          <p:cNvCxnSpPr>
            <a:cxnSpLocks/>
            <a:stCxn id="77" idx="0"/>
            <a:endCxn id="347" idx="2"/>
          </p:cNvCxnSpPr>
          <p:nvPr/>
        </p:nvCxnSpPr>
        <p:spPr>
          <a:xfrm flipV="1">
            <a:off x="32598686" y="20382294"/>
            <a:ext cx="0" cy="446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5" name="Conector recto de flecha 174">
            <a:extLst>
              <a:ext uri="{FF2B5EF4-FFF2-40B4-BE49-F238E27FC236}">
                <a16:creationId xmlns:a16="http://schemas.microsoft.com/office/drawing/2014/main" id="{E2371ADD-BBE5-41F0-A103-9A34E9349EA0}"/>
              </a:ext>
            </a:extLst>
          </p:cNvPr>
          <p:cNvCxnSpPr>
            <a:cxnSpLocks/>
            <a:stCxn id="65" idx="0"/>
            <a:endCxn id="352" idx="2"/>
          </p:cNvCxnSpPr>
          <p:nvPr/>
        </p:nvCxnSpPr>
        <p:spPr>
          <a:xfrm flipV="1">
            <a:off x="38215295" y="19812779"/>
            <a:ext cx="2884" cy="401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8" name="Conector recto de flecha 177">
            <a:extLst>
              <a:ext uri="{FF2B5EF4-FFF2-40B4-BE49-F238E27FC236}">
                <a16:creationId xmlns:a16="http://schemas.microsoft.com/office/drawing/2014/main" id="{F9FE9161-37B9-4FAC-A16F-DEA4B22D619B}"/>
              </a:ext>
            </a:extLst>
          </p:cNvPr>
          <p:cNvCxnSpPr>
            <a:cxnSpLocks/>
            <a:stCxn id="355" idx="0"/>
            <a:endCxn id="65" idx="2"/>
          </p:cNvCxnSpPr>
          <p:nvPr/>
        </p:nvCxnSpPr>
        <p:spPr>
          <a:xfrm flipV="1">
            <a:off x="38215295" y="21691319"/>
            <a:ext cx="0" cy="777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14A6C53C-755A-4D1E-B115-D4EFAF24ADFE}"/>
              </a:ext>
            </a:extLst>
          </p:cNvPr>
          <p:cNvSpPr txBox="1"/>
          <p:nvPr/>
        </p:nvSpPr>
        <p:spPr>
          <a:xfrm>
            <a:off x="48832201" y="18553070"/>
            <a:ext cx="217497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Calibri"/>
                <a:cs typeface="Calibri"/>
              </a:rPr>
              <a:t>Mitigar </a:t>
            </a:r>
            <a:r>
              <a:rPr lang="es-ES" dirty="0">
                <a:latin typeface="Calibri"/>
                <a:cs typeface="Calibri"/>
              </a:rPr>
              <a:t>la competencia desleal en el acceso al material aprovechable y en el servicio de aprovechamiento</a:t>
            </a:r>
          </a:p>
        </p:txBody>
      </p:sp>
      <p:cxnSp>
        <p:nvCxnSpPr>
          <p:cNvPr id="196" name="Conector: angular 195">
            <a:extLst>
              <a:ext uri="{FF2B5EF4-FFF2-40B4-BE49-F238E27FC236}">
                <a16:creationId xmlns:a16="http://schemas.microsoft.com/office/drawing/2014/main" id="{8BE6BDDB-0267-44ED-93A6-F6BA152E594A}"/>
              </a:ext>
            </a:extLst>
          </p:cNvPr>
          <p:cNvCxnSpPr>
            <a:cxnSpLocks/>
            <a:stCxn id="61" idx="0"/>
            <a:endCxn id="390" idx="2"/>
          </p:cNvCxnSpPr>
          <p:nvPr/>
        </p:nvCxnSpPr>
        <p:spPr>
          <a:xfrm rot="16200000" flipV="1">
            <a:off x="47390174" y="16023556"/>
            <a:ext cx="729003" cy="43300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6" name="Conector recto de flecha 205">
            <a:extLst>
              <a:ext uri="{FF2B5EF4-FFF2-40B4-BE49-F238E27FC236}">
                <a16:creationId xmlns:a16="http://schemas.microsoft.com/office/drawing/2014/main" id="{CE98A5E6-5569-4380-8D4A-E7848B23C5CE}"/>
              </a:ext>
            </a:extLst>
          </p:cNvPr>
          <p:cNvCxnSpPr>
            <a:cxnSpLocks/>
            <a:stCxn id="411" idx="0"/>
            <a:endCxn id="409" idx="2"/>
          </p:cNvCxnSpPr>
          <p:nvPr/>
        </p:nvCxnSpPr>
        <p:spPr>
          <a:xfrm flipV="1">
            <a:off x="47140228" y="20030398"/>
            <a:ext cx="0" cy="553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6" name="Conector recto de flecha 255">
            <a:extLst>
              <a:ext uri="{FF2B5EF4-FFF2-40B4-BE49-F238E27FC236}">
                <a16:creationId xmlns:a16="http://schemas.microsoft.com/office/drawing/2014/main" id="{FCEF9075-3823-4450-B70E-A00A38F1DA47}"/>
              </a:ext>
            </a:extLst>
          </p:cNvPr>
          <p:cNvCxnSpPr>
            <a:cxnSpLocks/>
            <a:stCxn id="120" idx="0"/>
            <a:endCxn id="118" idx="2"/>
          </p:cNvCxnSpPr>
          <p:nvPr/>
        </p:nvCxnSpPr>
        <p:spPr>
          <a:xfrm flipV="1">
            <a:off x="35542663" y="9980512"/>
            <a:ext cx="0" cy="519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0" name="Conector: angular 139">
            <a:extLst>
              <a:ext uri="{FF2B5EF4-FFF2-40B4-BE49-F238E27FC236}">
                <a16:creationId xmlns:a16="http://schemas.microsoft.com/office/drawing/2014/main" id="{3587F862-2A5B-4123-A4CD-56A104CCABB8}"/>
              </a:ext>
            </a:extLst>
          </p:cNvPr>
          <p:cNvCxnSpPr>
            <a:cxnSpLocks/>
            <a:stCxn id="81" idx="3"/>
            <a:endCxn id="222" idx="2"/>
          </p:cNvCxnSpPr>
          <p:nvPr/>
        </p:nvCxnSpPr>
        <p:spPr>
          <a:xfrm flipV="1">
            <a:off x="22041065" y="20390863"/>
            <a:ext cx="1742603" cy="36727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3" name="Conector recto de flecha 152">
            <a:extLst>
              <a:ext uri="{FF2B5EF4-FFF2-40B4-BE49-F238E27FC236}">
                <a16:creationId xmlns:a16="http://schemas.microsoft.com/office/drawing/2014/main" id="{AF60AC93-9610-4EE2-AE2E-FC9F3C530CB6}"/>
              </a:ext>
            </a:extLst>
          </p:cNvPr>
          <p:cNvCxnSpPr>
            <a:cxnSpLocks/>
            <a:stCxn id="98" idx="0"/>
            <a:endCxn id="120" idx="2"/>
          </p:cNvCxnSpPr>
          <p:nvPr/>
        </p:nvCxnSpPr>
        <p:spPr>
          <a:xfrm flipH="1" flipV="1">
            <a:off x="35542663" y="11977168"/>
            <a:ext cx="5" cy="483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de flecha 158">
            <a:extLst>
              <a:ext uri="{FF2B5EF4-FFF2-40B4-BE49-F238E27FC236}">
                <a16:creationId xmlns:a16="http://schemas.microsoft.com/office/drawing/2014/main" id="{EB97B720-372B-49B2-A0DB-4764D5300568}"/>
              </a:ext>
            </a:extLst>
          </p:cNvPr>
          <p:cNvCxnSpPr>
            <a:cxnSpLocks/>
            <a:stCxn id="118" idx="0"/>
          </p:cNvCxnSpPr>
          <p:nvPr/>
        </p:nvCxnSpPr>
        <p:spPr>
          <a:xfrm flipV="1">
            <a:off x="35542663" y="7911555"/>
            <a:ext cx="0" cy="59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7AD30D-9655-44AF-9DBC-289822D14C3F}"/>
</file>

<file path=customXml/itemProps2.xml><?xml version="1.0" encoding="utf-8"?>
<ds:datastoreItem xmlns:ds="http://schemas.openxmlformats.org/officeDocument/2006/customXml" ds:itemID="{2D7CB71E-56B5-47E1-8C9E-C26C10A1A86D}"/>
</file>

<file path=customXml/itemProps3.xml><?xml version="1.0" encoding="utf-8"?>
<ds:datastoreItem xmlns:ds="http://schemas.openxmlformats.org/officeDocument/2006/customXml" ds:itemID="{0B5CF731-B27D-43F4-BBBF-1BB3120DF7D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1893</TotalTime>
  <Words>1432</Words>
  <Application>Microsoft Office PowerPoint</Application>
  <PresentationFormat>Personalizado</PresentationFormat>
  <Paragraphs>118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Bermudez</dc:creator>
  <cp:lastModifiedBy>casa</cp:lastModifiedBy>
  <cp:revision>77</cp:revision>
  <cp:lastPrinted>2020-07-06T14:17:40Z</cp:lastPrinted>
  <dcterms:created xsi:type="dcterms:W3CDTF">2020-04-22T02:07:17Z</dcterms:created>
  <dcterms:modified xsi:type="dcterms:W3CDTF">2020-12-06T00:49:27Z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